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70" r:id="rId5"/>
    <p:sldId id="259" r:id="rId6"/>
    <p:sldId id="263" r:id="rId7"/>
    <p:sldId id="272" r:id="rId8"/>
    <p:sldId id="271" r:id="rId9"/>
    <p:sldId id="265" r:id="rId10"/>
    <p:sldId id="273" r:id="rId11"/>
    <p:sldId id="268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6"/>
    <p:restoredTop sz="90749"/>
  </p:normalViewPr>
  <p:slideViewPr>
    <p:cSldViewPr snapToGrid="0" snapToObjects="1">
      <p:cViewPr varScale="1">
        <p:scale>
          <a:sx n="140" d="100"/>
          <a:sy n="140" d="100"/>
        </p:scale>
        <p:origin x="488" y="200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5T13:24:28.548" v="7535" actId="14826"/>
      <pc:docMkLst>
        <pc:docMk/>
      </pc:docMkLst>
      <pc:sldChg chg="addSp delSp modSp mod">
        <pc:chgData name="Nuno Guedelha" userId="29104595-6a0a-4bf9-8eeb-db486a0f9440" providerId="ADAL" clId="{DD22962B-5ACF-1144-BBEF-D63FE04529BF}" dt="2021-10-05T13:21:52.462" v="7528" actId="1076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  <pc:picChg chg="del">
          <ac:chgData name="Nuno Guedelha" userId="29104595-6a0a-4bf9-8eeb-db486a0f9440" providerId="ADAL" clId="{DD22962B-5ACF-1144-BBEF-D63FE04529BF}" dt="2021-10-05T13:21:45.223" v="7527" actId="478"/>
          <ac:picMkLst>
            <pc:docMk/>
            <pc:sldMk cId="3263701084" sldId="257"/>
            <ac:picMk id="4" creationId="{00000000-0000-0000-0000-000000000000}"/>
          </ac:picMkLst>
        </pc:picChg>
        <pc:picChg chg="add mod">
          <ac:chgData name="Nuno Guedelha" userId="29104595-6a0a-4bf9-8eeb-db486a0f9440" providerId="ADAL" clId="{DD22962B-5ACF-1144-BBEF-D63FE04529BF}" dt="2021-10-05T13:21:52.462" v="7528" actId="1076"/>
          <ac:picMkLst>
            <pc:docMk/>
            <pc:sldMk cId="3263701084" sldId="257"/>
            <ac:picMk id="6" creationId="{E864222D-CF89-FD48-A6D9-7B07BFBAECE2}"/>
          </ac:picMkLst>
        </pc:picChg>
      </pc:sldChg>
      <pc:sldChg chg="addSp delSp modSp mod modTransition modClrScheme modAnim chgLayout">
        <pc:chgData name="Nuno Guedelha" userId="29104595-6a0a-4bf9-8eeb-db486a0f9440" providerId="ADAL" clId="{DD22962B-5ACF-1144-BBEF-D63FE04529BF}" dt="2021-10-05T04:30:07.547" v="6177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modAnim chgLayout">
        <pc:chgData name="Nuno Guedelha" userId="29104595-6a0a-4bf9-8eeb-db486a0f9440" providerId="ADAL" clId="{DD22962B-5ACF-1144-BBEF-D63FE04529BF}" dt="2021-10-05T04:34:15.957" v="6217" actId="20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5T04:34:15.957" v="6217" actId="20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modAnim chgLayout">
        <pc:chgData name="Nuno Guedelha" userId="29104595-6a0a-4bf9-8eeb-db486a0f9440" providerId="ADAL" clId="{DD22962B-5ACF-1144-BBEF-D63FE04529BF}" dt="2021-10-05T09:41:55.711" v="7316" actId="2057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5T09:41:42.166" v="7315" actId="2057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5T09:41:55.711" v="7316" actId="20577"/>
          <ac:spMkLst>
            <pc:docMk/>
            <pc:sldMk cId="974064988" sldId="262"/>
            <ac:spMk id="7" creationId="{C3CB9815-48AB-BF42-BB78-1AD1D566C3ED}"/>
          </ac:spMkLst>
        </pc:spChg>
      </pc:sldChg>
      <pc:sldChg chg="addSp delSp modSp new mod modAnim modNotesTx">
        <pc:chgData name="Nuno Guedelha" userId="29104595-6a0a-4bf9-8eeb-db486a0f9440" providerId="ADAL" clId="{DD22962B-5ACF-1144-BBEF-D63FE04529BF}" dt="2021-10-05T04:40:40.157" v="6230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del mod">
          <ac:chgData name="Nuno Guedelha" userId="29104595-6a0a-4bf9-8eeb-db486a0f9440" providerId="ADAL" clId="{DD22962B-5ACF-1144-BBEF-D63FE04529BF}" dt="2021-10-04T23:51:52.820" v="4273" actId="478"/>
          <ac:spMkLst>
            <pc:docMk/>
            <pc:sldMk cId="1715025257" sldId="263"/>
            <ac:spMk id="3" creationId="{CD2B226B-A45B-A440-9645-92BAC162F500}"/>
          </ac:spMkLst>
        </pc:spChg>
        <pc:spChg chg="add del mod">
          <ac:chgData name="Nuno Guedelha" userId="29104595-6a0a-4bf9-8eeb-db486a0f9440" providerId="ADAL" clId="{DD22962B-5ACF-1144-BBEF-D63FE04529BF}" dt="2021-10-04T23:51:57.602" v="4274" actId="478"/>
          <ac:spMkLst>
            <pc:docMk/>
            <pc:sldMk cId="1715025257" sldId="263"/>
            <ac:spMk id="9" creationId="{4E0B4966-DFAB-3543-B5CB-48EBFF07A760}"/>
          </ac:spMkLst>
        </pc:spChg>
        <pc:spChg chg="add mod">
          <ac:chgData name="Nuno Guedelha" userId="29104595-6a0a-4bf9-8eeb-db486a0f9440" providerId="ADAL" clId="{DD22962B-5ACF-1144-BBEF-D63FE04529BF}" dt="2021-10-05T04:40:40.157" v="6230"/>
          <ac:spMkLst>
            <pc:docMk/>
            <pc:sldMk cId="1715025257" sldId="263"/>
            <ac:spMk id="11" creationId="{E1936B84-317D-3245-AF9E-E4245F186BA1}"/>
          </ac:spMkLst>
        </pc:spChg>
        <pc:graphicFrameChg chg="add mod modGraphic">
          <ac:chgData name="Nuno Guedelha" userId="29104595-6a0a-4bf9-8eeb-db486a0f9440" providerId="ADAL" clId="{DD22962B-5ACF-1144-BBEF-D63FE04529BF}" dt="2021-10-05T02:57:55.187" v="564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  <pc:graphicFrameChg chg="add mod">
          <ac:chgData name="Nuno Guedelha" userId="29104595-6a0a-4bf9-8eeb-db486a0f9440" providerId="ADAL" clId="{DD22962B-5ACF-1144-BBEF-D63FE04529BF}" dt="2021-10-05T04:38:58.792" v="6227"/>
          <ac:graphicFrameMkLst>
            <pc:docMk/>
            <pc:sldMk cId="1715025257" sldId="263"/>
            <ac:graphicFrameMk id="10" creationId="{B2EC078E-5D8B-C940-ACE0-D4FE2A7C30AB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5T04:42:47.401" v="6245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 modAnim">
        <pc:chgData name="Nuno Guedelha" userId="29104595-6a0a-4bf9-8eeb-db486a0f9440" providerId="ADAL" clId="{DD22962B-5ACF-1144-BBEF-D63FE04529BF}" dt="2021-10-05T13:13:57.597" v="7519" actId="478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5T13:12:59.599" v="7509" actId="207"/>
          <ac:spMkLst>
            <pc:docMk/>
            <pc:sldMk cId="1984518357" sldId="268"/>
            <ac:spMk id="3" creationId="{B53A0C7D-E945-F84F-BB8B-7555D27A7D4A}"/>
          </ac:spMkLst>
        </pc:spChg>
        <pc:spChg chg="add mod">
          <ac:chgData name="Nuno Guedelha" userId="29104595-6a0a-4bf9-8eeb-db486a0f9440" providerId="ADAL" clId="{DD22962B-5ACF-1144-BBEF-D63FE04529BF}" dt="2021-10-05T13:11:02.513" v="7492" actId="207"/>
          <ac:spMkLst>
            <pc:docMk/>
            <pc:sldMk cId="1984518357" sldId="268"/>
            <ac:spMk id="7" creationId="{621BF514-23FC-5044-84DE-3B81449FD7C6}"/>
          </ac:spMkLst>
        </pc:spChg>
        <pc:spChg chg="add del mod">
          <ac:chgData name="Nuno Guedelha" userId="29104595-6a0a-4bf9-8eeb-db486a0f9440" providerId="ADAL" clId="{DD22962B-5ACF-1144-BBEF-D63FE04529BF}" dt="2021-10-05T05:07:27.898" v="6340"/>
          <ac:spMkLst>
            <pc:docMk/>
            <pc:sldMk cId="1984518357" sldId="268"/>
            <ac:spMk id="8" creationId="{ECEE617B-5957-F841-9B45-55C13ED850A1}"/>
          </ac:spMkLst>
        </pc:spChg>
        <pc:spChg chg="add mod">
          <ac:chgData name="Nuno Guedelha" userId="29104595-6a0a-4bf9-8eeb-db486a0f9440" providerId="ADAL" clId="{DD22962B-5ACF-1144-BBEF-D63FE04529BF}" dt="2021-10-05T13:12:41.209" v="7508" actId="207"/>
          <ac:spMkLst>
            <pc:docMk/>
            <pc:sldMk cId="1984518357" sldId="268"/>
            <ac:spMk id="9" creationId="{D7BD6D8B-FEBC-994E-9F36-562D260E543B}"/>
          </ac:spMkLst>
        </pc:spChg>
        <pc:spChg chg="add del mod">
          <ac:chgData name="Nuno Guedelha" userId="29104595-6a0a-4bf9-8eeb-db486a0f9440" providerId="ADAL" clId="{DD22962B-5ACF-1144-BBEF-D63FE04529BF}" dt="2021-10-05T13:13:57.597" v="7519" actId="478"/>
          <ac:spMkLst>
            <pc:docMk/>
            <pc:sldMk cId="1984518357" sldId="268"/>
            <ac:spMk id="10" creationId="{3F2D488A-816F-C649-A183-8581C2DBF775}"/>
          </ac:spMkLst>
        </pc:spChg>
        <pc:spChg chg="add del mod">
          <ac:chgData name="Nuno Guedelha" userId="29104595-6a0a-4bf9-8eeb-db486a0f9440" providerId="ADAL" clId="{DD22962B-5ACF-1144-BBEF-D63FE04529BF}" dt="2021-10-05T05:10:29.379" v="6386" actId="11529"/>
          <ac:spMkLst>
            <pc:docMk/>
            <pc:sldMk cId="1984518357" sldId="268"/>
            <ac:spMk id="11" creationId="{F12EAACD-B223-CC46-ABE6-29AC68ECC8C6}"/>
          </ac:spMkLst>
        </pc:spChg>
        <pc:spChg chg="add mod">
          <ac:chgData name="Nuno Guedelha" userId="29104595-6a0a-4bf9-8eeb-db486a0f9440" providerId="ADAL" clId="{DD22962B-5ACF-1144-BBEF-D63FE04529BF}" dt="2021-10-05T12:57:43.082" v="7344" actId="207"/>
          <ac:spMkLst>
            <pc:docMk/>
            <pc:sldMk cId="1984518357" sldId="268"/>
            <ac:spMk id="12" creationId="{2EB58410-D6F3-2D4D-B1DF-548FF6892D63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modAnim chgLayout">
        <pc:chgData name="Nuno Guedelha" userId="29104595-6a0a-4bf9-8eeb-db486a0f9440" providerId="ADAL" clId="{DD22962B-5ACF-1144-BBEF-D63FE04529BF}" dt="2021-10-05T04:23:28.856" v="6109" actId="207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5T04:23:28.856" v="6109" actId="207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modAnim chgLayout">
        <pc:chgData name="Nuno Guedelha" userId="29104595-6a0a-4bf9-8eeb-db486a0f9440" providerId="ADAL" clId="{DD22962B-5ACF-1144-BBEF-D63FE04529BF}" dt="2021-10-05T04:33:30.341" v="6213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5T04:32:12.599" v="6198" actId="207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5T04:58:22.583" v="632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5T04:56:37.781" v="6312" actId="20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grpChg chg="add">
          <ac:chgData name="Nuno Guedelha" userId="29104595-6a0a-4bf9-8eeb-db486a0f9440" providerId="ADAL" clId="{DD22962B-5ACF-1144-BBEF-D63FE04529BF}" dt="2021-10-05T04:47:03.682" v="6249" actId="164"/>
          <ac:grpSpMkLst>
            <pc:docMk/>
            <pc:sldMk cId="3332593982" sldId="271"/>
            <ac:grpSpMk id="2" creationId="{B23A6A7D-BE06-674B-B964-03028B7AA524}"/>
          </ac:grpSpMkLst>
        </pc:grpChg>
        <pc:grpChg chg="add">
          <ac:chgData name="Nuno Guedelha" userId="29104595-6a0a-4bf9-8eeb-db486a0f9440" providerId="ADAL" clId="{DD22962B-5ACF-1144-BBEF-D63FE04529BF}" dt="2021-10-05T04:47:08.245" v="6250" actId="164"/>
          <ac:grpSpMkLst>
            <pc:docMk/>
            <pc:sldMk cId="3332593982" sldId="271"/>
            <ac:grpSpMk id="3" creationId="{BB3A1A0B-C545-3F43-9A37-24AABDB52EA2}"/>
          </ac:grpSpMkLst>
        </pc:grpChg>
        <pc:grpChg chg="add">
          <ac:chgData name="Nuno Guedelha" userId="29104595-6a0a-4bf9-8eeb-db486a0f9440" providerId="ADAL" clId="{DD22962B-5ACF-1144-BBEF-D63FE04529BF}" dt="2021-10-05T04:47:13.187" v="6251" actId="164"/>
          <ac:grpSpMkLst>
            <pc:docMk/>
            <pc:sldMk cId="3332593982" sldId="271"/>
            <ac:grpSpMk id="8" creationId="{24F5C6E2-A8EB-7249-9545-B170E72E5E0B}"/>
          </ac:grpSpMkLst>
        </pc:grpChg>
        <pc:grpChg chg="add">
          <ac:chgData name="Nuno Guedelha" userId="29104595-6a0a-4bf9-8eeb-db486a0f9440" providerId="ADAL" clId="{DD22962B-5ACF-1144-BBEF-D63FE04529BF}" dt="2021-10-05T04:47:36.935" v="6252" actId="164"/>
          <ac:grpSpMkLst>
            <pc:docMk/>
            <pc:sldMk cId="3332593982" sldId="271"/>
            <ac:grpSpMk id="10" creationId="{41552A7D-E8A9-EC4A-8D35-022E8900954D}"/>
          </ac:grpSpMkLst>
        </pc:gr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delAnim modAnim chgLayout modNotesTx">
        <pc:chgData name="Nuno Guedelha" userId="29104595-6a0a-4bf9-8eeb-db486a0f9440" providerId="ADAL" clId="{DD22962B-5ACF-1144-BBEF-D63FE04529BF}" dt="2021-10-05T04:21:49.266" v="6104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del mod ord">
          <ac:chgData name="Nuno Guedelha" userId="29104595-6a0a-4bf9-8eeb-db486a0f9440" providerId="ADAL" clId="{DD22962B-5ACF-1144-BBEF-D63FE04529BF}" dt="2021-10-05T03:56:03.820" v="6065" actId="478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5T04:11:27.400" v="6081"/>
          <ac:spMkLst>
            <pc:docMk/>
            <pc:sldMk cId="4096107794" sldId="272"/>
            <ac:spMk id="8" creationId="{95E0D6F4-6B25-164B-A315-80FB1DCCA45A}"/>
          </ac:spMkLst>
        </pc:spChg>
        <pc:picChg chg="add del mod">
          <ac:chgData name="Nuno Guedelha" userId="29104595-6a0a-4bf9-8eeb-db486a0f9440" providerId="ADAL" clId="{DD22962B-5ACF-1144-BBEF-D63FE04529BF}" dt="2021-10-05T04:07:15.113" v="6066" actId="478"/>
          <ac:picMkLst>
            <pc:docMk/>
            <pc:sldMk cId="4096107794" sldId="272"/>
            <ac:picMk id="3" creationId="{08FF075E-0E0A-7347-9961-359C12A8B186}"/>
          </ac:picMkLst>
        </pc:picChg>
        <pc:picChg chg="add mod">
          <ac:chgData name="Nuno Guedelha" userId="29104595-6a0a-4bf9-8eeb-db486a0f9440" providerId="ADAL" clId="{DD22962B-5ACF-1144-BBEF-D63FE04529BF}" dt="2021-10-05T04:07:34.662" v="6070" actId="14100"/>
          <ac:picMkLst>
            <pc:docMk/>
            <pc:sldMk cId="4096107794" sldId="272"/>
            <ac:picMk id="9" creationId="{208A85A2-E884-6D46-ABB7-698246405D32}"/>
          </ac:picMkLst>
        </pc:picChg>
        <pc:picChg chg="add mod">
          <ac:chgData name="Nuno Guedelha" userId="29104595-6a0a-4bf9-8eeb-db486a0f9440" providerId="ADAL" clId="{DD22962B-5ACF-1144-BBEF-D63FE04529BF}" dt="2021-10-05T04:14:13.466" v="6087" actId="14100"/>
          <ac:picMkLst>
            <pc:docMk/>
            <pc:sldMk cId="4096107794" sldId="272"/>
            <ac:picMk id="10" creationId="{AAD55C8E-C706-2E42-8F31-ABC26CC0380F}"/>
          </ac:picMkLst>
        </pc:picChg>
        <pc:picChg chg="add mod">
          <ac:chgData name="Nuno Guedelha" userId="29104595-6a0a-4bf9-8eeb-db486a0f9440" providerId="ADAL" clId="{DD22962B-5ACF-1144-BBEF-D63FE04529BF}" dt="2021-10-05T04:15:30.225" v="6095" actId="1076"/>
          <ac:picMkLst>
            <pc:docMk/>
            <pc:sldMk cId="4096107794" sldId="272"/>
            <ac:picMk id="11" creationId="{07735368-7C29-A84B-88F8-73447929AEFB}"/>
          </ac:picMkLst>
        </pc:picChg>
      </pc:sldChg>
      <pc:sldChg chg="addSp delSp modSp new add del mod modAnim">
        <pc:chgData name="Nuno Guedelha" userId="29104595-6a0a-4bf9-8eeb-db486a0f9440" providerId="ADAL" clId="{DD22962B-5ACF-1144-BBEF-D63FE04529BF}" dt="2021-10-05T09:19:17.099" v="7306"/>
        <pc:sldMkLst>
          <pc:docMk/>
          <pc:sldMk cId="12221661" sldId="273"/>
        </pc:sldMkLst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2" creationId="{2B575224-8ABD-CC47-AC0A-4870DC506AC4}"/>
          </ac:spMkLst>
        </pc:spChg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3" creationId="{FA9BB7AA-D3DF-3144-9B66-23B78D9F1962}"/>
          </ac:spMkLst>
        </pc:spChg>
        <pc:spChg chg="mod">
          <ac:chgData name="Nuno Guedelha" userId="29104595-6a0a-4bf9-8eeb-db486a0f9440" providerId="ADAL" clId="{DD22962B-5ACF-1144-BBEF-D63FE04529BF}" dt="2021-10-05T08:20:13.715" v="6963" actId="1076"/>
          <ac:spMkLst>
            <pc:docMk/>
            <pc:sldMk cId="12221661" sldId="273"/>
            <ac:spMk id="6" creationId="{3788630B-30D9-DE49-AF09-4F077BA002F2}"/>
          </ac:spMkLst>
        </pc:spChg>
        <pc:spChg chg="add mod">
          <ac:chgData name="Nuno Guedelha" userId="29104595-6a0a-4bf9-8eeb-db486a0f9440" providerId="ADAL" clId="{DD22962B-5ACF-1144-BBEF-D63FE04529BF}" dt="2021-10-05T07:43:02.285" v="6501" actId="207"/>
          <ac:spMkLst>
            <pc:docMk/>
            <pc:sldMk cId="12221661" sldId="273"/>
            <ac:spMk id="11" creationId="{F1E4B9A1-380A-E742-B543-F41A43BBB7C8}"/>
          </ac:spMkLst>
        </pc:spChg>
        <pc:spChg chg="add mod">
          <ac:chgData name="Nuno Guedelha" userId="29104595-6a0a-4bf9-8eeb-db486a0f9440" providerId="ADAL" clId="{DD22962B-5ACF-1144-BBEF-D63FE04529BF}" dt="2021-10-05T07:46:49.135" v="6554" actId="14100"/>
          <ac:spMkLst>
            <pc:docMk/>
            <pc:sldMk cId="12221661" sldId="273"/>
            <ac:spMk id="12" creationId="{A9395B84-C8C0-4E45-A27F-5DB1F1E556A6}"/>
          </ac:spMkLst>
        </pc:spChg>
        <pc:spChg chg="add del mod">
          <ac:chgData name="Nuno Guedelha" userId="29104595-6a0a-4bf9-8eeb-db486a0f9440" providerId="ADAL" clId="{DD22962B-5ACF-1144-BBEF-D63FE04529BF}" dt="2021-10-05T08:13:16.211" v="6857" actId="478"/>
          <ac:spMkLst>
            <pc:docMk/>
            <pc:sldMk cId="12221661" sldId="273"/>
            <ac:spMk id="13" creationId="{DBEAC840-443A-4549-B6AD-9080AAE08557}"/>
          </ac:spMkLst>
        </pc:spChg>
        <pc:spChg chg="add mod">
          <ac:chgData name="Nuno Guedelha" userId="29104595-6a0a-4bf9-8eeb-db486a0f9440" providerId="ADAL" clId="{DD22962B-5ACF-1144-BBEF-D63FE04529BF}" dt="2021-10-05T07:48:53.820" v="6557" actId="1076"/>
          <ac:spMkLst>
            <pc:docMk/>
            <pc:sldMk cId="12221661" sldId="273"/>
            <ac:spMk id="14" creationId="{9E8A5ED4-B54F-864E-86C1-43658EEC6F14}"/>
          </ac:spMkLst>
        </pc:spChg>
        <pc:spChg chg="add mod">
          <ac:chgData name="Nuno Guedelha" userId="29104595-6a0a-4bf9-8eeb-db486a0f9440" providerId="ADAL" clId="{DD22962B-5ACF-1144-BBEF-D63FE04529BF}" dt="2021-10-05T07:53:08.256" v="6628" actId="20577"/>
          <ac:spMkLst>
            <pc:docMk/>
            <pc:sldMk cId="12221661" sldId="273"/>
            <ac:spMk id="15" creationId="{EA517F29-88BC-2040-95DD-D4FCC90F6C27}"/>
          </ac:spMkLst>
        </pc:spChg>
        <pc:spChg chg="add mod">
          <ac:chgData name="Nuno Guedelha" userId="29104595-6a0a-4bf9-8eeb-db486a0f9440" providerId="ADAL" clId="{DD22962B-5ACF-1144-BBEF-D63FE04529BF}" dt="2021-10-05T07:50:54.776" v="6626" actId="207"/>
          <ac:spMkLst>
            <pc:docMk/>
            <pc:sldMk cId="12221661" sldId="273"/>
            <ac:spMk id="16" creationId="{6203DD2B-F8B9-F746-99B7-EFD03308D71A}"/>
          </ac:spMkLst>
        </pc:spChg>
        <pc:spChg chg="add mod">
          <ac:chgData name="Nuno Guedelha" userId="29104595-6a0a-4bf9-8eeb-db486a0f9440" providerId="ADAL" clId="{DD22962B-5ACF-1144-BBEF-D63FE04529BF}" dt="2021-10-05T07:49:56.938" v="6596" actId="20577"/>
          <ac:spMkLst>
            <pc:docMk/>
            <pc:sldMk cId="12221661" sldId="273"/>
            <ac:spMk id="17" creationId="{F5DA5CAD-74D5-F74E-A9EF-71DDFEE4D1D2}"/>
          </ac:spMkLst>
        </pc:spChg>
        <pc:spChg chg="add mod">
          <ac:chgData name="Nuno Guedelha" userId="29104595-6a0a-4bf9-8eeb-db486a0f9440" providerId="ADAL" clId="{DD22962B-5ACF-1144-BBEF-D63FE04529BF}" dt="2021-10-05T07:50:58.921" v="6627" actId="207"/>
          <ac:spMkLst>
            <pc:docMk/>
            <pc:sldMk cId="12221661" sldId="273"/>
            <ac:spMk id="18" creationId="{C2AC2921-754E-0B46-A39D-DDC8BA5C7B89}"/>
          </ac:spMkLst>
        </pc:spChg>
        <pc:spChg chg="add mod">
          <ac:chgData name="Nuno Guedelha" userId="29104595-6a0a-4bf9-8eeb-db486a0f9440" providerId="ADAL" clId="{DD22962B-5ACF-1144-BBEF-D63FE04529BF}" dt="2021-10-05T07:50:32.277" v="6623" actId="20577"/>
          <ac:spMkLst>
            <pc:docMk/>
            <pc:sldMk cId="12221661" sldId="273"/>
            <ac:spMk id="19" creationId="{B7D3EDFE-1A39-0247-B00B-89E2DA10F7DA}"/>
          </ac:spMkLst>
        </pc:spChg>
        <pc:spChg chg="add mod">
          <ac:chgData name="Nuno Guedelha" userId="29104595-6a0a-4bf9-8eeb-db486a0f9440" providerId="ADAL" clId="{DD22962B-5ACF-1144-BBEF-D63FE04529BF}" dt="2021-10-05T07:53:24.330" v="6630" actId="1076"/>
          <ac:spMkLst>
            <pc:docMk/>
            <pc:sldMk cId="12221661" sldId="273"/>
            <ac:spMk id="20" creationId="{021BE889-8B30-934D-9584-79C901832370}"/>
          </ac:spMkLst>
        </pc:spChg>
        <pc:spChg chg="add mod">
          <ac:chgData name="Nuno Guedelha" userId="29104595-6a0a-4bf9-8eeb-db486a0f9440" providerId="ADAL" clId="{DD22962B-5ACF-1144-BBEF-D63FE04529BF}" dt="2021-10-05T08:08:22.156" v="6806" actId="207"/>
          <ac:spMkLst>
            <pc:docMk/>
            <pc:sldMk cId="12221661" sldId="273"/>
            <ac:spMk id="21" creationId="{31C3DEC0-1DBB-354A-924D-275839CE768F}"/>
          </ac:spMkLst>
        </pc:spChg>
        <pc:spChg chg="add mod">
          <ac:chgData name="Nuno Guedelha" userId="29104595-6a0a-4bf9-8eeb-db486a0f9440" providerId="ADAL" clId="{DD22962B-5ACF-1144-BBEF-D63FE04529BF}" dt="2021-10-05T08:13:28.862" v="6858" actId="1076"/>
          <ac:spMkLst>
            <pc:docMk/>
            <pc:sldMk cId="12221661" sldId="273"/>
            <ac:spMk id="22" creationId="{342426E6-D669-E948-B966-C169E989FF1F}"/>
          </ac:spMkLst>
        </pc:spChg>
        <pc:spChg chg="add del mod">
          <ac:chgData name="Nuno Guedelha" userId="29104595-6a0a-4bf9-8eeb-db486a0f9440" providerId="ADAL" clId="{DD22962B-5ACF-1144-BBEF-D63FE04529BF}" dt="2021-10-05T08:15:26.442" v="6927" actId="478"/>
          <ac:spMkLst>
            <pc:docMk/>
            <pc:sldMk cId="12221661" sldId="273"/>
            <ac:spMk id="23" creationId="{DBAAFE1B-D766-B248-ABC9-5E5F4D1D2699}"/>
          </ac:spMkLst>
        </pc:spChg>
        <pc:spChg chg="add mod">
          <ac:chgData name="Nuno Guedelha" userId="29104595-6a0a-4bf9-8eeb-db486a0f9440" providerId="ADAL" clId="{DD22962B-5ACF-1144-BBEF-D63FE04529BF}" dt="2021-10-05T08:13:32.563" v="6859" actId="1076"/>
          <ac:spMkLst>
            <pc:docMk/>
            <pc:sldMk cId="12221661" sldId="273"/>
            <ac:spMk id="24" creationId="{F9507AE1-C648-CC4A-93F7-FD823087FF96}"/>
          </ac:spMkLst>
        </pc:spChg>
        <pc:spChg chg="add del">
          <ac:chgData name="Nuno Guedelha" userId="29104595-6a0a-4bf9-8eeb-db486a0f9440" providerId="ADAL" clId="{DD22962B-5ACF-1144-BBEF-D63FE04529BF}" dt="2021-10-05T08:03:04.627" v="6761" actId="11529"/>
          <ac:spMkLst>
            <pc:docMk/>
            <pc:sldMk cId="12221661" sldId="273"/>
            <ac:spMk id="25" creationId="{557C0C9D-133C-184F-966F-7ED408947499}"/>
          </ac:spMkLst>
        </pc:spChg>
        <pc:spChg chg="add mod">
          <ac:chgData name="Nuno Guedelha" userId="29104595-6a0a-4bf9-8eeb-db486a0f9440" providerId="ADAL" clId="{DD22962B-5ACF-1144-BBEF-D63FE04529BF}" dt="2021-10-05T08:30:39.732" v="7180" actId="20577"/>
          <ac:spMkLst>
            <pc:docMk/>
            <pc:sldMk cId="12221661" sldId="273"/>
            <ac:spMk id="28" creationId="{2D2314A9-BAFC-874E-A860-39EB46D6BF0A}"/>
          </ac:spMkLst>
        </pc:spChg>
        <pc:spChg chg="add mod">
          <ac:chgData name="Nuno Guedelha" userId="29104595-6a0a-4bf9-8eeb-db486a0f9440" providerId="ADAL" clId="{DD22962B-5ACF-1144-BBEF-D63FE04529BF}" dt="2021-10-05T08:11:43.234" v="6854" actId="1076"/>
          <ac:spMkLst>
            <pc:docMk/>
            <pc:sldMk cId="12221661" sldId="273"/>
            <ac:spMk id="34" creationId="{45E14CE8-EF41-C74A-91C5-271A3E3C6D69}"/>
          </ac:spMkLst>
        </pc:spChg>
        <pc:spChg chg="add mod">
          <ac:chgData name="Nuno Guedelha" userId="29104595-6a0a-4bf9-8eeb-db486a0f9440" providerId="ADAL" clId="{DD22962B-5ACF-1144-BBEF-D63FE04529BF}" dt="2021-10-05T08:25:14.095" v="7038" actId="1076"/>
          <ac:spMkLst>
            <pc:docMk/>
            <pc:sldMk cId="12221661" sldId="273"/>
            <ac:spMk id="37" creationId="{A5DDCE0A-A17D-4246-982A-FC048F459AFE}"/>
          </ac:spMkLst>
        </pc:spChg>
        <pc:spChg chg="add del mod">
          <ac:chgData name="Nuno Guedelha" userId="29104595-6a0a-4bf9-8eeb-db486a0f9440" providerId="ADAL" clId="{DD22962B-5ACF-1144-BBEF-D63FE04529BF}" dt="2021-10-05T08:16:31.884" v="6939" actId="478"/>
          <ac:spMkLst>
            <pc:docMk/>
            <pc:sldMk cId="12221661" sldId="273"/>
            <ac:spMk id="38" creationId="{EDF9CB63-3ABA-1C40-9FCA-09CBBCBBD308}"/>
          </ac:spMkLst>
        </pc:spChg>
        <pc:spChg chg="add mod">
          <ac:chgData name="Nuno Guedelha" userId="29104595-6a0a-4bf9-8eeb-db486a0f9440" providerId="ADAL" clId="{DD22962B-5ACF-1144-BBEF-D63FE04529BF}" dt="2021-10-05T08:25:14.095" v="7038" actId="1076"/>
          <ac:spMkLst>
            <pc:docMk/>
            <pc:sldMk cId="12221661" sldId="273"/>
            <ac:spMk id="48" creationId="{05DBD871-B611-4443-A93D-C6DFBDCC14DA}"/>
          </ac:spMkLst>
        </pc:spChg>
        <pc:spChg chg="add mod">
          <ac:chgData name="Nuno Guedelha" userId="29104595-6a0a-4bf9-8eeb-db486a0f9440" providerId="ADAL" clId="{DD22962B-5ACF-1144-BBEF-D63FE04529BF}" dt="2021-10-05T08:15:23.182" v="6926" actId="113"/>
          <ac:spMkLst>
            <pc:docMk/>
            <pc:sldMk cId="12221661" sldId="273"/>
            <ac:spMk id="50" creationId="{82FDCE3F-DDEE-1A40-88C9-2690335EE76A}"/>
          </ac:spMkLst>
        </pc:spChg>
        <pc:spChg chg="add mod">
          <ac:chgData name="Nuno Guedelha" userId="29104595-6a0a-4bf9-8eeb-db486a0f9440" providerId="ADAL" clId="{DD22962B-5ACF-1144-BBEF-D63FE04529BF}" dt="2021-10-05T08:16:38.195" v="6940" actId="1035"/>
          <ac:spMkLst>
            <pc:docMk/>
            <pc:sldMk cId="12221661" sldId="273"/>
            <ac:spMk id="51" creationId="{CA74A06F-517F-CF4E-94C9-0EEB606AE606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6" creationId="{5C5C72A5-04C7-DB45-851C-8D58FCECD3CD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7" creationId="{21AAE7F4-6A67-5849-9779-6374E5D83048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8" creationId="{36D5B0F5-0458-5344-A522-E332161F422B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1" creationId="{11C87931-5B96-294D-985C-D21AA1DE2CA7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2" creationId="{5401F1CB-E256-7648-A4EE-DCB92744B205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3" creationId="{D56B16E6-E980-1746-AC02-F454B458CE02}"/>
          </ac:spMkLst>
        </pc:spChg>
        <pc:spChg chg="add mod">
          <ac:chgData name="Nuno Guedelha" userId="29104595-6a0a-4bf9-8eeb-db486a0f9440" providerId="ADAL" clId="{DD22962B-5ACF-1144-BBEF-D63FE04529BF}" dt="2021-10-05T08:23:33.307" v="7009" actId="1076"/>
          <ac:spMkLst>
            <pc:docMk/>
            <pc:sldMk cId="12221661" sldId="273"/>
            <ac:spMk id="70" creationId="{960F9ECC-773F-594E-84CD-11BAD70AAA00}"/>
          </ac:spMkLst>
        </pc:spChg>
        <pc:spChg chg="add mod">
          <ac:chgData name="Nuno Guedelha" userId="29104595-6a0a-4bf9-8eeb-db486a0f9440" providerId="ADAL" clId="{DD22962B-5ACF-1144-BBEF-D63FE04529BF}" dt="2021-10-05T08:27:00.811" v="7066" actId="1076"/>
          <ac:spMkLst>
            <pc:docMk/>
            <pc:sldMk cId="12221661" sldId="273"/>
            <ac:spMk id="71" creationId="{3878C7C7-C586-A94F-A6AB-831C4BFBA0E4}"/>
          </ac:spMkLst>
        </pc:spChg>
        <pc:spChg chg="add mod">
          <ac:chgData name="Nuno Guedelha" userId="29104595-6a0a-4bf9-8eeb-db486a0f9440" providerId="ADAL" clId="{DD22962B-5ACF-1144-BBEF-D63FE04529BF}" dt="2021-10-05T08:34:18.990" v="7278" actId="1076"/>
          <ac:spMkLst>
            <pc:docMk/>
            <pc:sldMk cId="12221661" sldId="273"/>
            <ac:spMk id="72" creationId="{44AB0B90-0138-A94F-956F-99E48F4D8B30}"/>
          </ac:spMkLst>
        </pc:spChg>
        <pc:spChg chg="add mod">
          <ac:chgData name="Nuno Guedelha" userId="29104595-6a0a-4bf9-8eeb-db486a0f9440" providerId="ADAL" clId="{DD22962B-5ACF-1144-BBEF-D63FE04529BF}" dt="2021-10-05T08:23:54.109" v="7025" actId="20577"/>
          <ac:spMkLst>
            <pc:docMk/>
            <pc:sldMk cId="12221661" sldId="273"/>
            <ac:spMk id="73" creationId="{0EE6AE3F-5398-C74B-BAEA-32C55DCC2106}"/>
          </ac:spMkLst>
        </pc:spChg>
        <pc:spChg chg="add mod">
          <ac:chgData name="Nuno Guedelha" userId="29104595-6a0a-4bf9-8eeb-db486a0f9440" providerId="ADAL" clId="{DD22962B-5ACF-1144-BBEF-D63FE04529BF}" dt="2021-10-05T08:24:27.678" v="7037" actId="1076"/>
          <ac:spMkLst>
            <pc:docMk/>
            <pc:sldMk cId="12221661" sldId="273"/>
            <ac:spMk id="74" creationId="{2C90315C-154A-0345-878C-DCF09653BCC8}"/>
          </ac:spMkLst>
        </pc:spChg>
        <pc:spChg chg="add mod">
          <ac:chgData name="Nuno Guedelha" userId="29104595-6a0a-4bf9-8eeb-db486a0f9440" providerId="ADAL" clId="{DD22962B-5ACF-1144-BBEF-D63FE04529BF}" dt="2021-10-05T08:25:57.048" v="7043" actId="207"/>
          <ac:spMkLst>
            <pc:docMk/>
            <pc:sldMk cId="12221661" sldId="273"/>
            <ac:spMk id="76" creationId="{C8DC21CA-4856-EB48-A6EB-68F3A51AE523}"/>
          </ac:spMkLst>
        </pc:spChg>
        <pc:spChg chg="add mod">
          <ac:chgData name="Nuno Guedelha" userId="29104595-6a0a-4bf9-8eeb-db486a0f9440" providerId="ADAL" clId="{DD22962B-5ACF-1144-BBEF-D63FE04529BF}" dt="2021-10-05T08:26:02.410" v="7044" actId="207"/>
          <ac:spMkLst>
            <pc:docMk/>
            <pc:sldMk cId="12221661" sldId="273"/>
            <ac:spMk id="77" creationId="{CE642492-3DCA-F549-B3F2-6620634B14A0}"/>
          </ac:spMkLst>
        </pc:spChg>
        <pc:spChg chg="add mod">
          <ac:chgData name="Nuno Guedelha" userId="29104595-6a0a-4bf9-8eeb-db486a0f9440" providerId="ADAL" clId="{DD22962B-5ACF-1144-BBEF-D63FE04529BF}" dt="2021-10-05T08:32:03.956" v="7236" actId="1076"/>
          <ac:spMkLst>
            <pc:docMk/>
            <pc:sldMk cId="12221661" sldId="273"/>
            <ac:spMk id="78" creationId="{EEDE27F5-D757-DB4F-8123-CBE0B6E4858E}"/>
          </ac:spMkLst>
        </pc:spChg>
        <pc:spChg chg="add mod">
          <ac:chgData name="Nuno Guedelha" userId="29104595-6a0a-4bf9-8eeb-db486a0f9440" providerId="ADAL" clId="{DD22962B-5ACF-1144-BBEF-D63FE04529BF}" dt="2021-10-05T08:27:29.986" v="7094" actId="14100"/>
          <ac:spMkLst>
            <pc:docMk/>
            <pc:sldMk cId="12221661" sldId="273"/>
            <ac:spMk id="79" creationId="{9945962F-A9B4-7F49-82A4-CD5EAD426173}"/>
          </ac:spMkLst>
        </pc:spChg>
        <pc:spChg chg="add mod">
          <ac:chgData name="Nuno Guedelha" userId="29104595-6a0a-4bf9-8eeb-db486a0f9440" providerId="ADAL" clId="{DD22962B-5ACF-1144-BBEF-D63FE04529BF}" dt="2021-10-05T08:36:10.987" v="7282" actId="167"/>
          <ac:spMkLst>
            <pc:docMk/>
            <pc:sldMk cId="12221661" sldId="273"/>
            <ac:spMk id="80" creationId="{20547D99-5935-EE45-B422-100D665766D9}"/>
          </ac:spMkLst>
        </pc:spChg>
        <pc:grpChg chg="add mod">
          <ac:chgData name="Nuno Guedelha" userId="29104595-6a0a-4bf9-8eeb-db486a0f9440" providerId="ADAL" clId="{DD22962B-5ACF-1144-BBEF-D63FE04529BF}" dt="2021-10-05T09:15:28.921" v="7296" actId="167"/>
          <ac:grpSpMkLst>
            <pc:docMk/>
            <pc:sldMk cId="12221661" sldId="273"/>
            <ac:grpSpMk id="2" creationId="{D9429140-92B0-7C4C-8B78-A7B2DC328982}"/>
          </ac:grpSpMkLst>
        </pc:grpChg>
        <pc:grpChg chg="add">
          <ac:chgData name="Nuno Guedelha" userId="29104595-6a0a-4bf9-8eeb-db486a0f9440" providerId="ADAL" clId="{DD22962B-5ACF-1144-BBEF-D63FE04529BF}" dt="2021-10-05T09:18:07.691" v="7299" actId="164"/>
          <ac:grpSpMkLst>
            <pc:docMk/>
            <pc:sldMk cId="12221661" sldId="273"/>
            <ac:grpSpMk id="3" creationId="{6DD1B6D1-AD65-9E48-8F89-CA9657363C62}"/>
          </ac:grpSpMkLst>
        </pc:grpChg>
        <pc:grpChg chg="add">
          <ac:chgData name="Nuno Guedelha" userId="29104595-6a0a-4bf9-8eeb-db486a0f9440" providerId="ADAL" clId="{DD22962B-5ACF-1144-BBEF-D63FE04529BF}" dt="2021-10-05T09:18:18.685" v="7300" actId="164"/>
          <ac:grpSpMkLst>
            <pc:docMk/>
            <pc:sldMk cId="12221661" sldId="273"/>
            <ac:grpSpMk id="8" creationId="{9BC78989-C058-3649-B346-01FBBD8055EF}"/>
          </ac:grpSpMkLst>
        </pc:grpChg>
        <pc:grpChg chg="add">
          <ac:chgData name="Nuno Guedelha" userId="29104595-6a0a-4bf9-8eeb-db486a0f9440" providerId="ADAL" clId="{DD22962B-5ACF-1144-BBEF-D63FE04529BF}" dt="2021-10-05T09:18:27.865" v="7301" actId="164"/>
          <ac:grpSpMkLst>
            <pc:docMk/>
            <pc:sldMk cId="12221661" sldId="273"/>
            <ac:grpSpMk id="10" creationId="{F723BF3D-6AF3-994C-B1C8-2DB5EE4F0FFA}"/>
          </ac:grpSpMkLst>
        </pc:grpChg>
        <pc:grpChg chg="add mod">
          <ac:chgData name="Nuno Guedelha" userId="29104595-6a0a-4bf9-8eeb-db486a0f9440" providerId="ADAL" clId="{DD22962B-5ACF-1144-BBEF-D63FE04529BF}" dt="2021-10-05T08:36:28.817" v="7285" actId="1076"/>
          <ac:grpSpMkLst>
            <pc:docMk/>
            <pc:sldMk cId="12221661" sldId="273"/>
            <ac:grpSpMk id="81" creationId="{69AC1D39-0D71-2B43-AB4D-66D1BF92F577}"/>
          </ac:grpSpMkLst>
        </pc:grpChg>
        <pc:picChg chg="add del mod">
          <ac:chgData name="Nuno Guedelha" userId="29104595-6a0a-4bf9-8eeb-db486a0f9440" providerId="ADAL" clId="{DD22962B-5ACF-1144-BBEF-D63FE04529BF}" dt="2021-10-05T05:36:25.079" v="6445" actId="478"/>
          <ac:picMkLst>
            <pc:docMk/>
            <pc:sldMk cId="12221661" sldId="273"/>
            <ac:picMk id="8" creationId="{CB9AE119-EC60-E948-90C6-8B293986C811}"/>
          </ac:picMkLst>
        </pc:picChg>
        <pc:picChg chg="add mod modCrop">
          <ac:chgData name="Nuno Guedelha" userId="29104595-6a0a-4bf9-8eeb-db486a0f9440" providerId="ADAL" clId="{DD22962B-5ACF-1144-BBEF-D63FE04529BF}" dt="2021-10-05T07:42:05.487" v="6469" actId="1076"/>
          <ac:picMkLst>
            <pc:docMk/>
            <pc:sldMk cId="12221661" sldId="273"/>
            <ac:picMk id="9" creationId="{DE5EB381-B4A9-884C-AD8C-0087A10D5F42}"/>
          </ac:picMkLst>
        </pc:picChg>
        <pc:picChg chg="add del mod">
          <ac:chgData name="Nuno Guedelha" userId="29104595-6a0a-4bf9-8eeb-db486a0f9440" providerId="ADAL" clId="{DD22962B-5ACF-1144-BBEF-D63FE04529BF}" dt="2021-10-05T05:41:26.997" v="6455" actId="478"/>
          <ac:picMkLst>
            <pc:docMk/>
            <pc:sldMk cId="12221661" sldId="273"/>
            <ac:picMk id="10" creationId="{A8AFD220-1FCE-2E43-B4FB-148B9118E10A}"/>
          </ac:picMkLst>
        </pc:picChg>
        <pc:picChg chg="add del mod">
          <ac:chgData name="Nuno Guedelha" userId="29104595-6a0a-4bf9-8eeb-db486a0f9440" providerId="ADAL" clId="{DD22962B-5ACF-1144-BBEF-D63FE04529BF}" dt="2021-10-05T08:19:44.569" v="6955" actId="478"/>
          <ac:picMkLst>
            <pc:docMk/>
            <pc:sldMk cId="12221661" sldId="273"/>
            <ac:picMk id="1026" creationId="{B29FD238-B923-C147-954D-8B2A38528E97}"/>
          </ac:picMkLst>
        </pc:picChg>
        <pc:picChg chg="add mod">
          <ac:chgData name="Nuno Guedelha" userId="29104595-6a0a-4bf9-8eeb-db486a0f9440" providerId="ADAL" clId="{DD22962B-5ACF-1144-BBEF-D63FE04529BF}" dt="2021-10-05T08:20:08.509" v="6961" actId="1076"/>
          <ac:picMkLst>
            <pc:docMk/>
            <pc:sldMk cId="12221661" sldId="273"/>
            <ac:picMk id="1028" creationId="{0F576221-D0AF-D149-A57C-A9FA574ADDB7}"/>
          </ac:picMkLst>
        </pc:picChg>
        <pc:cxnChg chg="add mod">
          <ac:chgData name="Nuno Guedelha" userId="29104595-6a0a-4bf9-8eeb-db486a0f9440" providerId="ADAL" clId="{DD22962B-5ACF-1144-BBEF-D63FE04529BF}" dt="2021-10-05T08:13:28.862" v="6858" actId="1076"/>
          <ac:cxnSpMkLst>
            <pc:docMk/>
            <pc:sldMk cId="12221661" sldId="273"/>
            <ac:cxnSpMk id="27" creationId="{7DA7A33D-E565-0B42-BA01-F8FE57D1AB82}"/>
          </ac:cxnSpMkLst>
        </pc:cxnChg>
        <pc:cxnChg chg="add mod">
          <ac:chgData name="Nuno Guedelha" userId="29104595-6a0a-4bf9-8eeb-db486a0f9440" providerId="ADAL" clId="{DD22962B-5ACF-1144-BBEF-D63FE04529BF}" dt="2021-10-05T08:13:32.563" v="6859" actId="1076"/>
          <ac:cxnSpMkLst>
            <pc:docMk/>
            <pc:sldMk cId="12221661" sldId="273"/>
            <ac:cxnSpMk id="29" creationId="{87ED102C-FDF7-F14D-B81B-94D84195F102}"/>
          </ac:cxnSpMkLst>
        </pc:cxnChg>
        <pc:cxnChg chg="add mod">
          <ac:chgData name="Nuno Guedelha" userId="29104595-6a0a-4bf9-8eeb-db486a0f9440" providerId="ADAL" clId="{DD22962B-5ACF-1144-BBEF-D63FE04529BF}" dt="2021-10-05T08:25:14.095" v="7038" actId="1076"/>
          <ac:cxnSpMkLst>
            <pc:docMk/>
            <pc:sldMk cId="12221661" sldId="273"/>
            <ac:cxnSpMk id="35" creationId="{3432838B-6E5B-D746-9360-92816704FB1A}"/>
          </ac:cxnSpMkLst>
        </pc:cxnChg>
        <pc:cxnChg chg="add mod">
          <ac:chgData name="Nuno Guedelha" userId="29104595-6a0a-4bf9-8eeb-db486a0f9440" providerId="ADAL" clId="{DD22962B-5ACF-1144-BBEF-D63FE04529BF}" dt="2021-10-05T08:16:54.411" v="6944" actId="14100"/>
          <ac:cxnSpMkLst>
            <pc:docMk/>
            <pc:sldMk cId="12221661" sldId="273"/>
            <ac:cxnSpMk id="52" creationId="{DE2135AC-FC81-5D4E-ABA3-C477E39E1AC2}"/>
          </ac:cxnSpMkLst>
        </pc:cxnChg>
        <pc:cxnChg chg="add mod">
          <ac:chgData name="Nuno Guedelha" userId="29104595-6a0a-4bf9-8eeb-db486a0f9440" providerId="ADAL" clId="{DD22962B-5ACF-1144-BBEF-D63FE04529BF}" dt="2021-10-05T08:22:22.972" v="6979" actId="692"/>
          <ac:cxnSpMkLst>
            <pc:docMk/>
            <pc:sldMk cId="12221661" sldId="273"/>
            <ac:cxnSpMk id="60" creationId="{85C3E984-5EBA-6448-B59B-4AAB9F7252D6}"/>
          </ac:cxnSpMkLst>
        </pc:cxnChg>
        <pc:cxnChg chg="add mod">
          <ac:chgData name="Nuno Guedelha" userId="29104595-6a0a-4bf9-8eeb-db486a0f9440" providerId="ADAL" clId="{DD22962B-5ACF-1144-BBEF-D63FE04529BF}" dt="2021-10-05T08:22:48.892" v="6987" actId="14100"/>
          <ac:cxnSpMkLst>
            <pc:docMk/>
            <pc:sldMk cId="12221661" sldId="273"/>
            <ac:cxnSpMk id="66" creationId="{945011A9-A84D-2E4E-95E2-3E15FEF27DA4}"/>
          </ac:cxnSpMkLst>
        </pc:cxnChg>
        <pc:cxnChg chg="add mod">
          <ac:chgData name="Nuno Guedelha" userId="29104595-6a0a-4bf9-8eeb-db486a0f9440" providerId="ADAL" clId="{DD22962B-5ACF-1144-BBEF-D63FE04529BF}" dt="2021-10-05T08:22:43.752" v="6985" actId="14100"/>
          <ac:cxnSpMkLst>
            <pc:docMk/>
            <pc:sldMk cId="12221661" sldId="273"/>
            <ac:cxnSpMk id="67" creationId="{BFD86432-AF76-5345-8982-467826619AB3}"/>
          </ac:cxnSpMkLst>
        </pc:cxnChg>
        <pc:cxnChg chg="add mod">
          <ac:chgData name="Nuno Guedelha" userId="29104595-6a0a-4bf9-8eeb-db486a0f9440" providerId="ADAL" clId="{DD22962B-5ACF-1144-BBEF-D63FE04529BF}" dt="2021-10-05T08:25:34.636" v="7041" actId="692"/>
          <ac:cxnSpMkLst>
            <pc:docMk/>
            <pc:sldMk cId="12221661" sldId="273"/>
            <ac:cxnSpMk id="75" creationId="{CD2D2C77-9BF8-B445-9B79-3E1BF8433D1A}"/>
          </ac:cxnSpMkLst>
        </pc:cxnChg>
      </pc:sldChg>
      <pc:sldChg chg="addSp modSp add del mod modTransition modAnim">
        <pc:chgData name="Nuno Guedelha" userId="29104595-6a0a-4bf9-8eeb-db486a0f9440" providerId="ADAL" clId="{DD22962B-5ACF-1144-BBEF-D63FE04529BF}" dt="2021-10-05T04:40:48.710" v="6231" actId="2696"/>
        <pc:sldMkLst>
          <pc:docMk/>
          <pc:sldMk cId="1316160379" sldId="274"/>
        </pc:sldMkLst>
        <pc:spChg chg="add mod">
          <ac:chgData name="Nuno Guedelha" userId="29104595-6a0a-4bf9-8eeb-db486a0f9440" providerId="ADAL" clId="{DD22962B-5ACF-1144-BBEF-D63FE04529BF}" dt="2021-10-05T04:36:32.191" v="6222" actId="14100"/>
          <ac:spMkLst>
            <pc:docMk/>
            <pc:sldMk cId="1316160379" sldId="274"/>
            <ac:spMk id="3" creationId="{AAEA2A5B-CBC5-8648-93E7-EFEBFF48C7B5}"/>
          </ac:spMkLst>
        </pc:spChg>
        <pc:graphicFrameChg chg="modGraphic">
          <ac:chgData name="Nuno Guedelha" userId="29104595-6a0a-4bf9-8eeb-db486a0f9440" providerId="ADAL" clId="{DD22962B-5ACF-1144-BBEF-D63FE04529BF}" dt="2021-10-05T04:36:21.402" v="6221" actId="14734"/>
          <ac:graphicFrameMkLst>
            <pc:docMk/>
            <pc:sldMk cId="1316160379" sldId="274"/>
            <ac:graphicFrameMk id="7" creationId="{E4E1D541-CCA3-0545-96CD-E9B049BBE683}"/>
          </ac:graphicFrameMkLst>
        </pc:graphicFrameChg>
      </pc:sldChg>
      <pc:sldChg chg="add del">
        <pc:chgData name="Nuno Guedelha" userId="29104595-6a0a-4bf9-8eeb-db486a0f9440" providerId="ADAL" clId="{DD22962B-5ACF-1144-BBEF-D63FE04529BF}" dt="2021-10-05T02:54:15.595" v="5552" actId="2696"/>
        <pc:sldMkLst>
          <pc:docMk/>
          <pc:sldMk cId="3429234305" sldId="274"/>
        </pc:sldMkLst>
      </pc:sldChg>
      <pc:sldMasterChg chg="addSldLayout modSldLayout sldLayoutOrd">
        <pc:chgData name="Nuno Guedelha" userId="29104595-6a0a-4bf9-8eeb-db486a0f9440" providerId="ADAL" clId="{DD22962B-5ACF-1144-BBEF-D63FE04529BF}" dt="2021-10-05T13:24:28.548" v="7535" actId="14826"/>
        <pc:sldMasterMkLst>
          <pc:docMk/>
          <pc:sldMasterMk cId="773777371" sldId="2147483648"/>
        </pc:sldMasterMkLst>
        <pc:sldLayoutChg chg="addSp delSp modSp mod ord">
          <pc:chgData name="Nuno Guedelha" userId="29104595-6a0a-4bf9-8eeb-db486a0f9440" providerId="ADAL" clId="{DD22962B-5ACF-1144-BBEF-D63FE04529BF}" dt="2021-10-05T13:22:50.814" v="7531" actId="14826"/>
          <pc:sldLayoutMkLst>
            <pc:docMk/>
            <pc:sldMasterMk cId="773777371" sldId="2147483648"/>
            <pc:sldLayoutMk cId="1934480744" sldId="2147483649"/>
          </pc:sldLayoutMkLst>
          <pc:picChg chg="mod">
            <ac:chgData name="Nuno Guedelha" userId="29104595-6a0a-4bf9-8eeb-db486a0f9440" providerId="ADAL" clId="{DD22962B-5ACF-1144-BBEF-D63FE04529BF}" dt="2021-10-05T13:22:50.814" v="7531" actId="14826"/>
            <ac:picMkLst>
              <pc:docMk/>
              <pc:sldMasterMk cId="773777371" sldId="2147483648"/>
              <pc:sldLayoutMk cId="1934480744" sldId="2147483649"/>
              <ac:picMk id="7" creationId="{C50159A6-0A70-5942-A388-682444DED365}"/>
            </ac:picMkLst>
          </pc:picChg>
          <pc:picChg chg="add del mod">
            <ac:chgData name="Nuno Guedelha" userId="29104595-6a0a-4bf9-8eeb-db486a0f9440" providerId="ADAL" clId="{DD22962B-5ACF-1144-BBEF-D63FE04529BF}" dt="2021-10-05T13:22:32.107" v="7530"/>
            <ac:picMkLst>
              <pc:docMk/>
              <pc:sldMasterMk cId="773777371" sldId="2147483648"/>
              <pc:sldLayoutMk cId="1934480744" sldId="2147483649"/>
              <ac:picMk id="8" creationId="{8243D99A-D0D2-5749-9FBB-C5CE4F4C8D13}"/>
            </ac:picMkLst>
          </pc:picChg>
        </pc:sldLayoutChg>
        <pc:sldLayoutChg chg="modSp mod">
          <pc:chgData name="Nuno Guedelha" userId="29104595-6a0a-4bf9-8eeb-db486a0f9440" providerId="ADAL" clId="{DD22962B-5ACF-1144-BBEF-D63FE04529BF}" dt="2021-10-05T13:23:18.110" v="7532" actId="14826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  <pc:picChg chg="mod">
            <ac:chgData name="Nuno Guedelha" userId="29104595-6a0a-4bf9-8eeb-db486a0f9440" providerId="ADAL" clId="{DD22962B-5ACF-1144-BBEF-D63FE04529BF}" dt="2021-10-05T13:23:18.110" v="7532" actId="14826"/>
            <ac:picMkLst>
              <pc:docMk/>
              <pc:sldMasterMk cId="773777371" sldId="2147483648"/>
              <pc:sldLayoutMk cId="979559569" sldId="2147483650"/>
              <ac:picMk id="7" creationId="{318900C1-BCA2-D54B-98A9-5A90C100BE39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5T13:23:44.756" v="7533" actId="1482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5T13:23:44.756" v="7533" actId="1482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5T13:24:19.155" v="7534" actId="14826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5T13:24:19.155" v="7534" actId="14826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5T13:24:28.548" v="7535" actId="14826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  <pc:picChg chg="mod">
            <ac:chgData name="Nuno Guedelha" userId="29104595-6a0a-4bf9-8eeb-db486a0f9440" providerId="ADAL" clId="{DD22962B-5ACF-1144-BBEF-D63FE04529BF}" dt="2021-10-05T13:24:28.548" v="7535" actId="14826"/>
            <ac:picMkLst>
              <pc:docMk/>
              <pc:sldMasterMk cId="773777371" sldId="2147483648"/>
              <pc:sldLayoutMk cId="1455803669" sldId="2147483660"/>
              <ac:picMk id="9" creationId="{5E89DA99-9F8C-F44A-850F-065347EB2E4B}"/>
            </ac:picMkLst>
          </pc:pic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05/10/2021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6461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8040" y="6346972"/>
            <a:ext cx="1671003" cy="3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8040" y="6346972"/>
            <a:ext cx="1671003" cy="3838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8040" y="6346972"/>
            <a:ext cx="1671003" cy="3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8040" y="6346972"/>
            <a:ext cx="1671003" cy="3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8040" y="6346972"/>
            <a:ext cx="1671003" cy="38387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-iit/yarp-openmct/blob/af89f934599726effe2771e8ecdb001b56d89047/README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dic-iit/yarp-openmct.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ov"/><Relationship Id="rId7" Type="http://schemas.openxmlformats.org/officeDocument/2006/relationships/image" Target="../media/image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5.mov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4222D-CF89-FD48-A6D9-7B07BFBAE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7" y="385066"/>
            <a:ext cx="3757417" cy="8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429140-92B0-7C4C-8B78-A7B2DC328982}"/>
              </a:ext>
            </a:extLst>
          </p:cNvPr>
          <p:cNvGrpSpPr/>
          <p:nvPr/>
        </p:nvGrpSpPr>
        <p:grpSpPr>
          <a:xfrm>
            <a:off x="9587611" y="1304148"/>
            <a:ext cx="2313312" cy="1684311"/>
            <a:chOff x="9587611" y="1304148"/>
            <a:chExt cx="2313312" cy="1684311"/>
          </a:xfrm>
        </p:grpSpPr>
        <p:pic>
          <p:nvPicPr>
            <p:cNvPr id="1028" name="Picture 4" descr="Pc Computer Desktop - Free image on Pixabay">
              <a:extLst>
                <a:ext uri="{FF2B5EF4-FFF2-40B4-BE49-F238E27FC236}">
                  <a16:creationId xmlns:a16="http://schemas.microsoft.com/office/drawing/2014/main" id="{0F576221-D0AF-D149-A57C-A9FA574ADD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7611" y="1304148"/>
              <a:ext cx="2313312" cy="1684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EDE27F5-D757-DB4F-8123-CBE0B6E4858E}"/>
                </a:ext>
              </a:extLst>
            </p:cNvPr>
            <p:cNvSpPr txBox="1"/>
            <p:nvPr/>
          </p:nvSpPr>
          <p:spPr>
            <a:xfrm>
              <a:off x="10274979" y="1730609"/>
              <a:ext cx="996696" cy="36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browser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82FDCE3F-DDEE-1A40-88C9-2690335EE76A}"/>
              </a:ext>
            </a:extLst>
          </p:cNvPr>
          <p:cNvSpPr/>
          <p:nvPr/>
        </p:nvSpPr>
        <p:spPr>
          <a:xfrm>
            <a:off x="245357" y="1161288"/>
            <a:ext cx="7399027" cy="5038344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IT" b="1" dirty="0">
                <a:solidFill>
                  <a:schemeClr val="tx1"/>
                </a:solidFill>
              </a:rPr>
              <a:t>Yarp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4B9A1-380A-E742-B543-F41A43BBB7C8}"/>
              </a:ext>
            </a:extLst>
          </p:cNvPr>
          <p:cNvSpPr/>
          <p:nvPr/>
        </p:nvSpPr>
        <p:spPr>
          <a:xfrm>
            <a:off x="291077" y="1233578"/>
            <a:ext cx="2626453" cy="4883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iCub PC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(yarprobotinterface)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DE5EB381-B4A9-884C-AD8C-0087A10D5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69" t="21809" r="554" b="2938"/>
          <a:stretch/>
        </p:blipFill>
        <p:spPr>
          <a:xfrm>
            <a:off x="337860" y="2056765"/>
            <a:ext cx="2532889" cy="40142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395B84-C8C0-4E45-A27F-5DB1F1E556A6}"/>
              </a:ext>
            </a:extLst>
          </p:cNvPr>
          <p:cNvSpPr/>
          <p:nvPr/>
        </p:nvSpPr>
        <p:spPr>
          <a:xfrm>
            <a:off x="3813048" y="5248248"/>
            <a:ext cx="1801368" cy="8684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PC-1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(WalkingModule)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AC1D39-0D71-2B43-AB4D-66D1BF92F577}"/>
              </a:ext>
            </a:extLst>
          </p:cNvPr>
          <p:cNvGrpSpPr/>
          <p:nvPr/>
        </p:nvGrpSpPr>
        <p:grpSpPr>
          <a:xfrm>
            <a:off x="9807851" y="4996463"/>
            <a:ext cx="2152643" cy="1197229"/>
            <a:chOff x="10054739" y="4873752"/>
            <a:chExt cx="2152643" cy="119722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0547D99-5935-EE45-B422-100D665766D9}"/>
                </a:ext>
              </a:extLst>
            </p:cNvPr>
            <p:cNvSpPr/>
            <p:nvPr/>
          </p:nvSpPr>
          <p:spPr>
            <a:xfrm>
              <a:off x="10054739" y="4873752"/>
              <a:ext cx="2137261" cy="1197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8A5ED4-B54F-864E-86C1-43658EEC6F14}"/>
                </a:ext>
              </a:extLst>
            </p:cNvPr>
            <p:cNvSpPr/>
            <p:nvPr/>
          </p:nvSpPr>
          <p:spPr>
            <a:xfrm>
              <a:off x="10277856" y="5138520"/>
              <a:ext cx="201168" cy="1097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17F29-88BC-2040-95DD-D4FCC90F6C27}"/>
                </a:ext>
              </a:extLst>
            </p:cNvPr>
            <p:cNvSpPr txBox="1"/>
            <p:nvPr/>
          </p:nvSpPr>
          <p:spPr>
            <a:xfrm>
              <a:off x="10479024" y="5039495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data I/O ports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3DD2B-F8B9-F746-99B7-EFD03308D71A}"/>
                </a:ext>
              </a:extLst>
            </p:cNvPr>
            <p:cNvSpPr/>
            <p:nvPr/>
          </p:nvSpPr>
          <p:spPr>
            <a:xfrm>
              <a:off x="10277856" y="5417843"/>
              <a:ext cx="201168" cy="10972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DA5CAD-74D5-F74E-A9EF-71DDFEE4D1D2}"/>
                </a:ext>
              </a:extLst>
            </p:cNvPr>
            <p:cNvSpPr txBox="1"/>
            <p:nvPr/>
          </p:nvSpPr>
          <p:spPr>
            <a:xfrm>
              <a:off x="10479024" y="5318818"/>
              <a:ext cx="1728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RPC server port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AC2921-754E-0B46-A39D-DDC8BA5C7B89}"/>
                </a:ext>
              </a:extLst>
            </p:cNvPr>
            <p:cNvSpPr/>
            <p:nvPr/>
          </p:nvSpPr>
          <p:spPr>
            <a:xfrm>
              <a:off x="10277856" y="5697166"/>
              <a:ext cx="201168" cy="1097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D3EDFE-1A39-0247-B00B-89E2DA10F7DA}"/>
                </a:ext>
              </a:extLst>
            </p:cNvPr>
            <p:cNvSpPr txBox="1"/>
            <p:nvPr/>
          </p:nvSpPr>
          <p:spPr>
            <a:xfrm>
              <a:off x="10479024" y="5598141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RPC client port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21BE889-8B30-934D-9584-79C901832370}"/>
              </a:ext>
            </a:extLst>
          </p:cNvPr>
          <p:cNvSpPr/>
          <p:nvPr/>
        </p:nvSpPr>
        <p:spPr>
          <a:xfrm>
            <a:off x="4276344" y="5136552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3DEC0-1DBB-354A-924D-275839CE768F}"/>
              </a:ext>
            </a:extLst>
          </p:cNvPr>
          <p:cNvSpPr/>
          <p:nvPr/>
        </p:nvSpPr>
        <p:spPr>
          <a:xfrm>
            <a:off x="4512564" y="5136149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426E6-D669-E948-B966-C169E989FF1F}"/>
              </a:ext>
            </a:extLst>
          </p:cNvPr>
          <p:cNvSpPr/>
          <p:nvPr/>
        </p:nvSpPr>
        <p:spPr>
          <a:xfrm rot="16200000">
            <a:off x="2878236" y="3740100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507AE1-C648-CC4A-93F7-FD823087FF96}"/>
              </a:ext>
            </a:extLst>
          </p:cNvPr>
          <p:cNvSpPr/>
          <p:nvPr/>
        </p:nvSpPr>
        <p:spPr>
          <a:xfrm rot="5400000">
            <a:off x="2869686" y="3474720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DA7A33D-E565-0B42-BA01-F8FE57D1AB82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rot="16200000" flipV="1">
            <a:off x="3034512" y="3794136"/>
            <a:ext cx="1341588" cy="1343244"/>
          </a:xfrm>
          <a:prstGeom prst="curvedConnector2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314A9-BAFC-874E-A860-39EB46D6BF0A}"/>
              </a:ext>
            </a:extLst>
          </p:cNvPr>
          <p:cNvSpPr/>
          <p:nvPr/>
        </p:nvSpPr>
        <p:spPr>
          <a:xfrm>
            <a:off x="5667435" y="1233578"/>
            <a:ext cx="1911418" cy="1256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PC-2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(iCubTelemServer)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YARP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Node.js, OpenMCT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Yarp.js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7ED102C-FDF7-F14D-B81B-94D84195F102}"/>
              </a:ext>
            </a:extLst>
          </p:cNvPr>
          <p:cNvCxnSpPr>
            <a:cxnSpLocks/>
            <a:stCxn id="21" idx="0"/>
            <a:endCxn id="24" idx="0"/>
          </p:cNvCxnSpPr>
          <p:nvPr/>
        </p:nvCxnSpPr>
        <p:spPr>
          <a:xfrm rot="16200000" flipV="1">
            <a:off x="3015859" y="3538860"/>
            <a:ext cx="1606565" cy="1588014"/>
          </a:xfrm>
          <a:prstGeom prst="curvedConnector2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5E14CE8-EF41-C74A-91C5-271A3E3C6D69}"/>
              </a:ext>
            </a:extLst>
          </p:cNvPr>
          <p:cNvSpPr/>
          <p:nvPr/>
        </p:nvSpPr>
        <p:spPr>
          <a:xfrm>
            <a:off x="4917756" y="5136149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432838B-6E5B-D746-9360-92816704FB1A}"/>
              </a:ext>
            </a:extLst>
          </p:cNvPr>
          <p:cNvCxnSpPr>
            <a:cxnSpLocks/>
            <a:stCxn id="48" idx="2"/>
            <a:endCxn id="37" idx="0"/>
          </p:cNvCxnSpPr>
          <p:nvPr/>
        </p:nvCxnSpPr>
        <p:spPr>
          <a:xfrm>
            <a:off x="3025134" y="2180185"/>
            <a:ext cx="2525275" cy="12700"/>
          </a:xfrm>
          <a:prstGeom prst="curvedConnector3">
            <a:avLst>
              <a:gd name="adj1" fmla="val 50000"/>
            </a:avLst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5DDCE0A-A17D-4246-982A-FC048F459AFE}"/>
              </a:ext>
            </a:extLst>
          </p:cNvPr>
          <p:cNvSpPr/>
          <p:nvPr/>
        </p:nvSpPr>
        <p:spPr>
          <a:xfrm rot="16200000">
            <a:off x="5504689" y="2125321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DBD871-B611-4443-A93D-C6DFBDCC14DA}"/>
              </a:ext>
            </a:extLst>
          </p:cNvPr>
          <p:cNvSpPr/>
          <p:nvPr/>
        </p:nvSpPr>
        <p:spPr>
          <a:xfrm rot="16200000">
            <a:off x="2869686" y="2125321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74A06F-517F-CF4E-94C9-0EEB606AE606}"/>
              </a:ext>
            </a:extLst>
          </p:cNvPr>
          <p:cNvSpPr/>
          <p:nvPr/>
        </p:nvSpPr>
        <p:spPr>
          <a:xfrm>
            <a:off x="5995416" y="2492573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DE2135AC-FC81-5D4E-ABA3-C477E39E1AC2}"/>
              </a:ext>
            </a:extLst>
          </p:cNvPr>
          <p:cNvCxnSpPr>
            <a:cxnSpLocks/>
            <a:stCxn id="51" idx="2"/>
            <a:endCxn id="34" idx="0"/>
          </p:cNvCxnSpPr>
          <p:nvPr/>
        </p:nvCxnSpPr>
        <p:spPr>
          <a:xfrm rot="5400000">
            <a:off x="4290246" y="3330395"/>
            <a:ext cx="2533848" cy="1077660"/>
          </a:xfrm>
          <a:prstGeom prst="curvedConnector3">
            <a:avLst>
              <a:gd name="adj1" fmla="val 50000"/>
            </a:avLst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DD1B6D1-AD65-9E48-8F89-CA9657363C62}"/>
              </a:ext>
            </a:extLst>
          </p:cNvPr>
          <p:cNvGrpSpPr/>
          <p:nvPr/>
        </p:nvGrpSpPr>
        <p:grpSpPr>
          <a:xfrm>
            <a:off x="7583886" y="1320283"/>
            <a:ext cx="2470853" cy="403664"/>
            <a:chOff x="7583886" y="1320283"/>
            <a:chExt cx="2470853" cy="403664"/>
          </a:xfrm>
        </p:grpSpPr>
        <p:sp>
          <p:nvSpPr>
            <p:cNvPr id="56" name="Diamond 55">
              <a:extLst>
                <a:ext uri="{FF2B5EF4-FFF2-40B4-BE49-F238E27FC236}">
                  <a16:creationId xmlns:a16="http://schemas.microsoft.com/office/drawing/2014/main" id="{5C5C72A5-04C7-DB45-851C-8D58FCECD3CD}"/>
                </a:ext>
              </a:extLst>
            </p:cNvPr>
            <p:cNvSpPr/>
            <p:nvPr/>
          </p:nvSpPr>
          <p:spPr>
            <a:xfrm>
              <a:off x="7583886" y="1487922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11C87931-5B96-294D-985C-D21AA1DE2CA7}"/>
                </a:ext>
              </a:extLst>
            </p:cNvPr>
            <p:cNvSpPr/>
            <p:nvPr/>
          </p:nvSpPr>
          <p:spPr>
            <a:xfrm>
              <a:off x="9807851" y="1487922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5C3E984-5EBA-6448-B59B-4AAB9F7252D6}"/>
                </a:ext>
              </a:extLst>
            </p:cNvPr>
            <p:cNvCxnSpPr>
              <a:stCxn id="56" idx="3"/>
              <a:endCxn id="61" idx="1"/>
            </p:cNvCxnSpPr>
            <p:nvPr/>
          </p:nvCxnSpPr>
          <p:spPr>
            <a:xfrm>
              <a:off x="7830774" y="1605935"/>
              <a:ext cx="1977077" cy="0"/>
            </a:xfrm>
            <a:prstGeom prst="straightConnector1">
              <a:avLst/>
            </a:prstGeom>
            <a:ln w="38100" cmpd="thinThick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0F9ECC-773F-594E-84CD-11BAD70AAA00}"/>
                </a:ext>
              </a:extLst>
            </p:cNvPr>
            <p:cNvSpPr txBox="1"/>
            <p:nvPr/>
          </p:nvSpPr>
          <p:spPr>
            <a:xfrm>
              <a:off x="8096024" y="1320283"/>
              <a:ext cx="1347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“R</a:t>
              </a:r>
              <a:r>
                <a:rPr lang="en-IT" sz="1400" dirty="0"/>
                <a:t>ealtime”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78989-C058-3649-B346-01FBBD8055EF}"/>
              </a:ext>
            </a:extLst>
          </p:cNvPr>
          <p:cNvGrpSpPr/>
          <p:nvPr/>
        </p:nvGrpSpPr>
        <p:grpSpPr>
          <a:xfrm>
            <a:off x="7583886" y="1650057"/>
            <a:ext cx="2470853" cy="389914"/>
            <a:chOff x="7583886" y="1650057"/>
            <a:chExt cx="2470853" cy="389914"/>
          </a:xfrm>
        </p:grpSpPr>
        <p:sp>
          <p:nvSpPr>
            <p:cNvPr id="57" name="Diamond 56">
              <a:extLst>
                <a:ext uri="{FF2B5EF4-FFF2-40B4-BE49-F238E27FC236}">
                  <a16:creationId xmlns:a16="http://schemas.microsoft.com/office/drawing/2014/main" id="{21AAE7F4-6A67-5849-9779-6374E5D83048}"/>
                </a:ext>
              </a:extLst>
            </p:cNvPr>
            <p:cNvSpPr/>
            <p:nvPr/>
          </p:nvSpPr>
          <p:spPr>
            <a:xfrm>
              <a:off x="7583886" y="1803946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2" name="Diamond 61">
              <a:extLst>
                <a:ext uri="{FF2B5EF4-FFF2-40B4-BE49-F238E27FC236}">
                  <a16:creationId xmlns:a16="http://schemas.microsoft.com/office/drawing/2014/main" id="{5401F1CB-E256-7648-A4EE-DCB92744B205}"/>
                </a:ext>
              </a:extLst>
            </p:cNvPr>
            <p:cNvSpPr/>
            <p:nvPr/>
          </p:nvSpPr>
          <p:spPr>
            <a:xfrm>
              <a:off x="9807851" y="1803946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45011A9-A84D-2E4E-95E2-3E15FEF27DA4}"/>
                </a:ext>
              </a:extLst>
            </p:cNvPr>
            <p:cNvCxnSpPr>
              <a:cxnSpLocks/>
              <a:stCxn id="57" idx="3"/>
              <a:endCxn id="62" idx="1"/>
            </p:cNvCxnSpPr>
            <p:nvPr/>
          </p:nvCxnSpPr>
          <p:spPr>
            <a:xfrm>
              <a:off x="7830774" y="1921959"/>
              <a:ext cx="1977077" cy="0"/>
            </a:xfrm>
            <a:prstGeom prst="straightConnector1">
              <a:avLst/>
            </a:prstGeom>
            <a:ln w="38100" cmpd="thinThick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EE6AE3F-5398-C74B-BAEA-32C55DCC2106}"/>
                </a:ext>
              </a:extLst>
            </p:cNvPr>
            <p:cNvSpPr txBox="1"/>
            <p:nvPr/>
          </p:nvSpPr>
          <p:spPr>
            <a:xfrm>
              <a:off x="8096886" y="1650057"/>
              <a:ext cx="1382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“Historical</a:t>
              </a:r>
              <a:r>
                <a:rPr lang="en-IT" sz="1400" dirty="0"/>
                <a:t>”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23BF3D-6AF3-994C-B1C8-2DB5EE4F0FFA}"/>
              </a:ext>
            </a:extLst>
          </p:cNvPr>
          <p:cNvGrpSpPr/>
          <p:nvPr/>
        </p:nvGrpSpPr>
        <p:grpSpPr>
          <a:xfrm>
            <a:off x="7583886" y="1985318"/>
            <a:ext cx="2470853" cy="371477"/>
            <a:chOff x="7583886" y="1985318"/>
            <a:chExt cx="2470853" cy="371477"/>
          </a:xfrm>
        </p:grpSpPr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36D5B0F5-0458-5344-A522-E332161F422B}"/>
                </a:ext>
              </a:extLst>
            </p:cNvPr>
            <p:cNvSpPr/>
            <p:nvPr/>
          </p:nvSpPr>
          <p:spPr>
            <a:xfrm>
              <a:off x="7583886" y="2120770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D56B16E6-E980-1746-AC02-F454B458CE02}"/>
                </a:ext>
              </a:extLst>
            </p:cNvPr>
            <p:cNvSpPr/>
            <p:nvPr/>
          </p:nvSpPr>
          <p:spPr>
            <a:xfrm>
              <a:off x="9807851" y="2120770"/>
              <a:ext cx="246888" cy="236025"/>
            </a:xfrm>
            <a:prstGeom prst="diamond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FD86432-AF76-5345-8982-467826619AB3}"/>
                </a:ext>
              </a:extLst>
            </p:cNvPr>
            <p:cNvCxnSpPr>
              <a:cxnSpLocks/>
              <a:stCxn id="58" idx="3"/>
              <a:endCxn id="63" idx="1"/>
            </p:cNvCxnSpPr>
            <p:nvPr/>
          </p:nvCxnSpPr>
          <p:spPr>
            <a:xfrm>
              <a:off x="7830774" y="2238783"/>
              <a:ext cx="1977077" cy="0"/>
            </a:xfrm>
            <a:prstGeom prst="straightConnector1">
              <a:avLst/>
            </a:prstGeom>
            <a:ln w="38100" cmpd="thinThick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90315C-154A-0345-878C-DCF09653BCC8}"/>
                </a:ext>
              </a:extLst>
            </p:cNvPr>
            <p:cNvSpPr txBox="1"/>
            <p:nvPr/>
          </p:nvSpPr>
          <p:spPr>
            <a:xfrm>
              <a:off x="8272069" y="1985318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RPC </a:t>
              </a:r>
              <a:r>
                <a:rPr lang="en-US" sz="1400" dirty="0" err="1"/>
                <a:t>cmds</a:t>
              </a:r>
              <a:endParaRPr lang="en-IT" sz="1400" dirty="0"/>
            </a:p>
          </p:txBody>
        </p:sp>
      </p:grp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CD2D2C77-9BF8-B445-9B79-3E1BF8433D1A}"/>
              </a:ext>
            </a:extLst>
          </p:cNvPr>
          <p:cNvCxnSpPr>
            <a:cxnSpLocks/>
            <a:stCxn id="77" idx="2"/>
            <a:endCxn id="76" idx="0"/>
          </p:cNvCxnSpPr>
          <p:nvPr/>
        </p:nvCxnSpPr>
        <p:spPr>
          <a:xfrm>
            <a:off x="3035032" y="1800735"/>
            <a:ext cx="2525275" cy="12700"/>
          </a:xfrm>
          <a:prstGeom prst="curvedConnector3">
            <a:avLst>
              <a:gd name="adj1" fmla="val 50000"/>
            </a:avLst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C21CA-4856-EB48-A6EB-68F3A51AE523}"/>
              </a:ext>
            </a:extLst>
          </p:cNvPr>
          <p:cNvSpPr/>
          <p:nvPr/>
        </p:nvSpPr>
        <p:spPr>
          <a:xfrm rot="16200000">
            <a:off x="5514587" y="1745871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642492-3DCA-F549-B3F2-6620634B14A0}"/>
              </a:ext>
            </a:extLst>
          </p:cNvPr>
          <p:cNvSpPr/>
          <p:nvPr/>
        </p:nvSpPr>
        <p:spPr>
          <a:xfrm rot="16200000">
            <a:off x="2879584" y="1745871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78C7C7-C586-A94F-A6AB-831C4BFBA0E4}"/>
              </a:ext>
            </a:extLst>
          </p:cNvPr>
          <p:cNvSpPr txBox="1"/>
          <p:nvPr/>
        </p:nvSpPr>
        <p:spPr>
          <a:xfrm>
            <a:off x="3508041" y="1519038"/>
            <a:ext cx="17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wholebodydynamics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45962F-A9B4-7F49-82A4-CD5EAD426173}"/>
              </a:ext>
            </a:extLst>
          </p:cNvPr>
          <p:cNvSpPr txBox="1"/>
          <p:nvPr/>
        </p:nvSpPr>
        <p:spPr>
          <a:xfrm>
            <a:off x="5906612" y="3570102"/>
            <a:ext cx="107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</a:t>
            </a:r>
            <a:r>
              <a:rPr lang="en-IT" sz="1400" dirty="0"/>
              <a:t>alking coordinator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B0B90-0138-A94F-956F-99E48F4D8B30}"/>
              </a:ext>
            </a:extLst>
          </p:cNvPr>
          <p:cNvSpPr txBox="1"/>
          <p:nvPr/>
        </p:nvSpPr>
        <p:spPr>
          <a:xfrm>
            <a:off x="9982200" y="2986218"/>
            <a:ext cx="1759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96925" algn="l"/>
              </a:tabLst>
            </a:pPr>
            <a:r>
              <a:rPr lang="en-IT" sz="1400" dirty="0"/>
              <a:t>Node.js	: native</a:t>
            </a:r>
          </a:p>
          <a:p>
            <a:pPr>
              <a:tabLst>
                <a:tab pos="796925" algn="l"/>
              </a:tabLst>
            </a:pPr>
            <a:r>
              <a:rPr lang="en-IT" sz="1400" dirty="0"/>
              <a:t>Yarp.js	: installed</a:t>
            </a:r>
          </a:p>
          <a:p>
            <a:pPr>
              <a:tabLst>
                <a:tab pos="796925" algn="l"/>
                <a:tab pos="1333500" algn="l"/>
              </a:tabLst>
            </a:pPr>
            <a:r>
              <a:rPr lang="en-IT" sz="1400" dirty="0"/>
              <a:t>OpenMCT	: installed</a:t>
            </a:r>
          </a:p>
        </p:txBody>
      </p:sp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8" grpId="0" animBg="1"/>
      <p:bldP spid="34" grpId="0" animBg="1"/>
      <p:bldP spid="37" grpId="0" animBg="1"/>
      <p:bldP spid="48" grpId="0" animBg="1"/>
      <p:bldP spid="51" grpId="0" animBg="1"/>
      <p:bldP spid="76" grpId="0" animBg="1"/>
      <p:bldP spid="77" grpId="0" animBg="1"/>
      <p:bldP spid="71" grpId="0"/>
      <p:bldP spid="79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🛠 </a:t>
                </a:r>
                <a:r>
                  <a:rPr lang="en-IT" dirty="0"/>
                  <a:t>Installing (</a:t>
                </a:r>
                <a:r>
                  <a:rPr lang="en-GB" dirty="0"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README.md</a:t>
                </a:r>
                <a:r>
                  <a:rPr lang="en-IT" dirty="0"/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2"/>
                    </a:solidFill>
                  </a:rPr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2"/>
                    </a:solidFill>
                  </a:rPr>
                  <a:t> dependencies (outside </a:t>
                </a:r>
                <a:r>
                  <a:rPr lang="en-IT" b="1" dirty="0">
                    <a:solidFill>
                      <a:schemeClr val="bg2"/>
                    </a:solidFill>
                  </a:rPr>
                  <a:t>npm</a:t>
                </a:r>
                <a:r>
                  <a:rPr lang="en-IT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>
                    <a:solidFill>
                      <a:schemeClr val="bg2"/>
                    </a:solidFill>
                  </a:rPr>
                  <a:t>	</a:t>
                </a:r>
                <a:r>
                  <a:rPr lang="en-IT" b="1" i="1" dirty="0">
                    <a:solidFill>
                      <a:schemeClr val="bg2"/>
                    </a:solidFill>
                  </a:rPr>
                  <a:t>robotology</a:t>
                </a:r>
                <a:r>
                  <a:rPr lang="en-IT" dirty="0">
                    <a:solidFill>
                      <a:schemeClr val="bg2"/>
                    </a:solidFill>
                  </a:rPr>
                  <a:t> conda channel (YARP, C</a:t>
                </a:r>
                <a:r>
                  <a:rPr lang="en-GB" dirty="0">
                    <a:solidFill>
                      <a:schemeClr val="bg2"/>
                    </a:solidFill>
                  </a:rPr>
                  <a:t>m</a:t>
                </a:r>
                <a:r>
                  <a:rPr lang="en-IT" dirty="0">
                    <a:solidFill>
                      <a:schemeClr val="bg2"/>
                    </a:solidFill>
                  </a:rPr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2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https://github.com/dic-iit/yarp-openmct.git</a:t>
                </a:r>
                <a:endParaRPr lang="en-GB" dirty="0">
                  <a:solidFill>
                    <a:schemeClr val="bg2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>
                    <a:solidFill>
                      <a:schemeClr val="bg2"/>
                    </a:solidFill>
                  </a:rPr>
                  <a:t>Npm</a:t>
                </a:r>
                <a:endParaRPr lang="en-GB" dirty="0">
                  <a:solidFill>
                    <a:schemeClr val="bg2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2"/>
                    </a:solidFill>
                  </a:rPr>
                  <a:t>Web browser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⚙️</a:t>
                </a:r>
                <a:r>
                  <a:rPr lang="en-IT" dirty="0"/>
                  <a:t> </a:t>
                </a:r>
                <a:r>
                  <a:rPr lang="en-GB" dirty="0"/>
                  <a:t>P</a:t>
                </a:r>
                <a:r>
                  <a:rPr lang="en-IT" dirty="0"/>
                  <a:t>arametrizing </a:t>
                </a:r>
                <a:r>
                  <a:rPr lang="en-IT" dirty="0">
                    <a:solidFill>
                      <a:schemeClr val="bg2"/>
                    </a:solidFill>
                  </a:rPr>
                  <a:t>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2"/>
                    </a:solidFill>
                  </a:rPr>
                  <a:t>P</a:t>
                </a:r>
                <a:r>
                  <a:rPr lang="en-IT" dirty="0">
                    <a:solidFill>
                      <a:schemeClr val="bg2"/>
                    </a:solidFill>
                  </a:rPr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2"/>
                    </a:solidFill>
                  </a:rPr>
                  <a:t>C</a:t>
                </a:r>
                <a:r>
                  <a:rPr lang="en-IT" dirty="0">
                    <a:solidFill>
                      <a:schemeClr val="bg2"/>
                    </a:solidFill>
                  </a:rPr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endParaRPr lang="en-IT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▶︎</a:t>
                </a:r>
                <a:r>
                  <a:rPr lang="en-GB" dirty="0">
                    <a:solidFill>
                      <a:schemeClr val="bg2"/>
                    </a:solidFill>
                  </a:rPr>
                  <a:t> R</a:t>
                </a:r>
                <a:r>
                  <a:rPr lang="en-IT" dirty="0">
                    <a:solidFill>
                      <a:schemeClr val="bg2"/>
                    </a:solidFill>
                  </a:rPr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C</a:t>
                </a:r>
                <a:r>
                  <a:rPr lang="en-IT" dirty="0">
                    <a:solidFill>
                      <a:schemeClr val="bg2"/>
                    </a:solidFill>
                  </a:rPr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>
                    <a:solidFill>
                      <a:schemeClr val="bg2"/>
                    </a:solidFill>
                  </a:rPr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🌐 CTRL console: &lt;server-IP-address&gt;:3000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BF514-23FC-5044-84DE-3B81449FD7C6}"/>
              </a:ext>
            </a:extLst>
          </p:cNvPr>
          <p:cNvSpPr/>
          <p:nvPr/>
        </p:nvSpPr>
        <p:spPr>
          <a:xfrm>
            <a:off x="838200" y="1307592"/>
            <a:ext cx="2663952" cy="365760"/>
          </a:xfrm>
          <a:prstGeom prst="rect">
            <a:avLst/>
          </a:prstGeom>
          <a:solidFill>
            <a:schemeClr val="bg1">
              <a:alpha val="88035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BD6D8B-FEBC-994E-9F36-562D260E543B}"/>
              </a:ext>
            </a:extLst>
          </p:cNvPr>
          <p:cNvSpPr/>
          <p:nvPr/>
        </p:nvSpPr>
        <p:spPr>
          <a:xfrm>
            <a:off x="838200" y="3284215"/>
            <a:ext cx="2663952" cy="36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58410-D6F3-2D4D-B1DF-548FF6892D63}"/>
              </a:ext>
            </a:extLst>
          </p:cNvPr>
          <p:cNvSpPr/>
          <p:nvPr/>
        </p:nvSpPr>
        <p:spPr>
          <a:xfrm>
            <a:off x="1764792" y="5367528"/>
            <a:ext cx="292608" cy="45720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>
                <a:solidFill>
                  <a:schemeClr val="bg2"/>
                </a:solidFill>
              </a:rPr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solidFill>
                  <a:schemeClr val="bg2"/>
                </a:solidFill>
              </a:rPr>
              <a:t>Apps run from terminal</a:t>
            </a:r>
            <a:endParaRPr lang="en-IT" sz="2200" dirty="0">
              <a:solidFill>
                <a:schemeClr val="bg2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Individual iCub telemetry entry plots</a:t>
            </a:r>
          </a:p>
          <a:p>
            <a:endParaRPr lang="en-GB" sz="2600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Issues analysis in progress…</a:t>
            </a:r>
            <a:endParaRPr lang="en-IT" sz="2600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>
                <a:solidFill>
                  <a:schemeClr val="bg2"/>
                </a:solidFill>
              </a:rPr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>
                <a:solidFill>
                  <a:schemeClr val="bg2"/>
                </a:solidFill>
              </a:rPr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Robustness (survive robot interface reboot)</a:t>
            </a:r>
          </a:p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>
                    <a:solidFill>
                      <a:schemeClr val="bg2"/>
                    </a:solidFill>
                  </a:rPr>
                  <a:t>I</a:t>
                </a:r>
                <a:r>
                  <a:rPr lang="en-IT" sz="2600" dirty="0">
                    <a:solidFill>
                      <a:schemeClr val="bg2"/>
                    </a:solidFill>
                  </a:rPr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>
                    <a:solidFill>
                      <a:schemeClr val="bg2"/>
                    </a:solidFill>
                  </a:rPr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>
                    <a:solidFill>
                      <a:schemeClr val="bg2"/>
                    </a:solidFill>
                  </a:rPr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</a:t>
                </a:r>
                <a:r>
                  <a:rPr lang="en-IT" sz="1800" dirty="0">
                    <a:solidFill>
                      <a:schemeClr val="bg2"/>
                    </a:solidFill>
                  </a:rPr>
                  <a:t>arpview, iCubGUI,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IT" sz="2600" b="1" dirty="0">
                    <a:solidFill>
                      <a:schemeClr val="bg2"/>
                    </a:solidFill>
                  </a:rPr>
                  <a:t>How to get this?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Architecture overview and protocols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YARP data output ports to the visualizer web client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>
                <a:solidFill>
                  <a:schemeClr val="bg2"/>
                </a:solidFill>
              </a:rPr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89845"/>
              </p:ext>
            </p:extLst>
          </p:nvPr>
        </p:nvGraphicFramePr>
        <p:xfrm>
          <a:off x="838200" y="1187661"/>
          <a:ext cx="10231584" cy="516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914902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539803">
                <a:tc>
                  <a:txBody>
                    <a:bodyPr/>
                    <a:lstStyle/>
                    <a:p>
                      <a:r>
                        <a:rPr lang="en-IT" dirty="0"/>
                        <a:t>Applications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3D games /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Timeseries plots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IT" dirty="0"/>
                        <a:t>iag/viz robotics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pace missions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Features/Ergonomy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maller building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  <a:r>
                        <a:rPr lang="en-IT" dirty="0"/>
                        <a:t>ntuitive?</a:t>
                      </a:r>
                    </a:p>
                    <a:p>
                      <a:pPr algn="ctr"/>
                      <a:r>
                        <a:rPr lang="en-GB" dirty="0"/>
                        <a:t>L</a:t>
                      </a:r>
                      <a:r>
                        <a:rPr lang="en-IT" dirty="0"/>
                        <a:t>ight interface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Robot 3D viz. visualization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Adv. P</a:t>
                      </a:r>
                      <a:r>
                        <a:rPr lang="en-IT" dirty="0"/>
                        <a:t>loting, layout</a:t>
                      </a:r>
                    </a:p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IT" dirty="0"/>
                        <a:t>lot &lt;-&gt; raw data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813236">
                <a:tc>
                  <a:txBody>
                    <a:bodyPr/>
                    <a:lstStyle/>
                    <a:p>
                      <a:r>
                        <a:rPr lang="en-IT" dirty="0"/>
                        <a:t>Integration / Portability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Any module integ. C++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 err="1"/>
                        <a:t>Websocket</a:t>
                      </a:r>
                      <a:r>
                        <a:rPr lang="en-US" dirty="0"/>
                        <a:t>, 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Web app</a:t>
                      </a:r>
                    </a:p>
                    <a:p>
                      <a:pPr algn="ctr"/>
                      <a:r>
                        <a:rPr lang="en-GB" dirty="0"/>
                        <a:t>(w</a:t>
                      </a:r>
                      <a:r>
                        <a:rPr lang="en-IT" dirty="0"/>
                        <a:t>ebsocket)</a:t>
                      </a:r>
                    </a:p>
                    <a:p>
                      <a:pPr algn="ctr"/>
                      <a:r>
                        <a:rPr lang="en-IT" dirty="0"/>
                        <a:t>Yarp.js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GB" dirty="0"/>
                        <a:t>Modularity</a:t>
                      </a:r>
                      <a:endParaRPr lang="en-IT" dirty="0"/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Full freedom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source P</a:t>
                      </a:r>
                      <a:r>
                        <a:rPr lang="en-IT" dirty="0"/>
                        <a:t>lugins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JS/JSON p</a:t>
                      </a:r>
                      <a:r>
                        <a:rPr lang="en-IT" dirty="0"/>
                        <a:t>lugins</a:t>
                      </a:r>
                    </a:p>
                    <a:p>
                      <a:pPr algn="ctr"/>
                      <a:r>
                        <a:rPr lang="en-GB" dirty="0"/>
                        <a:t>C</a:t>
                      </a:r>
                      <a:r>
                        <a:rPr lang="en-IT" dirty="0"/>
                        <a:t>ustom widgets</a:t>
                      </a:r>
                    </a:p>
                    <a:p>
                      <a:pPr algn="ctr"/>
                      <a:r>
                        <a:rPr lang="en-IT" dirty="0"/>
                        <a:t>num,image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Base language / build tools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Node.js, Yarn, npm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JS, HML, Node.js, npm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42060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Developper 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IT" dirty="0"/>
                        <a:t>ery 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61360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2EC078E-5D8B-C940-ACE0-D4FE2A7C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07522"/>
              </p:ext>
            </p:extLst>
          </p:nvPr>
        </p:nvGraphicFramePr>
        <p:xfrm>
          <a:off x="838200" y="1187661"/>
          <a:ext cx="10231584" cy="158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653051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308168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94251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171118">
                <a:tc>
                  <a:txBody>
                    <a:bodyPr/>
                    <a:lstStyle/>
                    <a:p>
                      <a:r>
                        <a:rPr lang="en-IT" dirty="0"/>
                        <a:t>General Impression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dirty="0"/>
                        <a:t>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</a:t>
                      </a:r>
                      <a:r>
                        <a:rPr lang="en-IT" dirty="0"/>
                        <a:t>data source interfaces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IT" dirty="0"/>
                        <a:t>nly timeseries measurements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Promising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 deps to tackle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</a:t>
                      </a:r>
                      <a:r>
                        <a:rPr lang="en-IT" dirty="0"/>
                        <a:t>reat portability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Web based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Evolving features</a:t>
                      </a:r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1936B84-317D-3245-AF9E-E4245F186BA1}"/>
              </a:ext>
            </a:extLst>
          </p:cNvPr>
          <p:cNvSpPr/>
          <p:nvPr/>
        </p:nvSpPr>
        <p:spPr>
          <a:xfrm>
            <a:off x="9033164" y="1187661"/>
            <a:ext cx="2008909" cy="1582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2"/>
                </a:solidFill>
              </a:rPr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Sliding window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Streaming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5 component types free to create: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conditional variables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Realtime Activity Modes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Custom grid stacked/Overlay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Data display can be toggled to table of values or plot.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  <p:pic>
        <p:nvPicPr>
          <p:cNvPr id="9" name="openMCToverview1" descr="openMCToverview1">
            <a:hlinkClick r:id="" action="ppaction://media"/>
            <a:extLst>
              <a:ext uri="{FF2B5EF4-FFF2-40B4-BE49-F238E27FC236}">
                <a16:creationId xmlns:a16="http://schemas.microsoft.com/office/drawing/2014/main" id="{208A85A2-E884-6D46-ABB7-69824640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72024" y="1516256"/>
            <a:ext cx="7153593" cy="3934476"/>
          </a:xfrm>
          <a:prstGeom prst="rect">
            <a:avLst/>
          </a:prstGeom>
        </p:spPr>
      </p:pic>
      <p:pic>
        <p:nvPicPr>
          <p:cNvPr id="10" name="componentTypes" descr="componentTypes">
            <a:hlinkClick r:id="" action="ppaction://media"/>
            <a:extLst>
              <a:ext uri="{FF2B5EF4-FFF2-40B4-BE49-F238E27FC236}">
                <a16:creationId xmlns:a16="http://schemas.microsoft.com/office/drawing/2014/main" id="{AAD55C8E-C706-2E42-8F31-ABC26CC03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2665" y="1516256"/>
            <a:ext cx="5673114" cy="3934476"/>
          </a:xfrm>
          <a:prstGeom prst="rect">
            <a:avLst/>
          </a:prstGeom>
        </p:spPr>
      </p:pic>
      <p:pic>
        <p:nvPicPr>
          <p:cNvPr id="11" name="openMCToverview3" descr="openMCToverview3">
            <a:hlinkClick r:id="" action="ppaction://media"/>
            <a:extLst>
              <a:ext uri="{FF2B5EF4-FFF2-40B4-BE49-F238E27FC236}">
                <a16:creationId xmlns:a16="http://schemas.microsoft.com/office/drawing/2014/main" id="{07735368-7C29-A84B-88F8-73447929AE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2025" y="1516256"/>
            <a:ext cx="7153592" cy="39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58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16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sz="2000" b="1" dirty="0">
                    <a:solidFill>
                      <a:schemeClr val="bg1"/>
                    </a:solidFill>
                  </a:rPr>
                  <a:t>Feature Highlights</a:t>
                </a:r>
                <a:endParaRPr lang="en-IT" b="1" dirty="0">
                  <a:solidFill>
                    <a:schemeClr val="bg1"/>
                  </a:solidFill>
                </a:endParaRPr>
              </a:p>
              <a:p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T" dirty="0">
                    <a:solidFill>
                      <a:schemeClr val="bg1"/>
                    </a:solidFill>
                  </a:rPr>
                  <a:t>Same RPC interface as on terminal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re-filled defaults or placeholders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Reply text box for each interface</a:t>
                </a: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Ping system command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yarp.js</a:t>
                </a:r>
                <a:r>
                  <a:rPr lang="en-GB" dirty="0">
                    <a:solidFill>
                      <a:schemeClr val="bg1"/>
                    </a:solidFill>
                  </a:rPr>
                  <a:t>-socket RPC API.</a:t>
                </a:r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  <a:blipFill>
                <a:blip r:embed="rId6"/>
                <a:stretch>
                  <a:fillRect l="-1282" t="-18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3A6A7D-BE06-674B-B964-03028B7AA524}"/>
              </a:ext>
            </a:extLst>
          </p:cNvPr>
          <p:cNvGrpSpPr/>
          <p:nvPr/>
        </p:nvGrpSpPr>
        <p:grpSpPr>
          <a:xfrm>
            <a:off x="3234890" y="1413714"/>
            <a:ext cx="2541069" cy="1608619"/>
            <a:chOff x="3234890" y="1413714"/>
            <a:chExt cx="2541069" cy="1608619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4AC09350-B1E5-734B-8D42-5AE1D9D5BF1E}"/>
                </a:ext>
              </a:extLst>
            </p:cNvPr>
            <p:cNvSpPr/>
            <p:nvPr/>
          </p:nvSpPr>
          <p:spPr>
            <a:xfrm>
              <a:off x="3234890" y="1413714"/>
              <a:ext cx="125128" cy="160861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1A2A6-BA6F-E94D-8256-F46DDD9ED3BD}"/>
                </a:ext>
              </a:extLst>
            </p:cNvPr>
            <p:cNvSpPr txBox="1"/>
            <p:nvPr/>
          </p:nvSpPr>
          <p:spPr>
            <a:xfrm>
              <a:off x="3581399" y="1915427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FT calibration interface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3A1A0B-C545-3F43-9A37-24AABDB52EA2}"/>
              </a:ext>
            </a:extLst>
          </p:cNvPr>
          <p:cNvGrpSpPr/>
          <p:nvPr/>
        </p:nvGrpSpPr>
        <p:grpSpPr>
          <a:xfrm>
            <a:off x="3234890" y="3080722"/>
            <a:ext cx="2541069" cy="2068794"/>
            <a:chOff x="3234890" y="3080722"/>
            <a:chExt cx="2541069" cy="2068794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5908A43-46A6-4140-818C-E71548B6B34A}"/>
                </a:ext>
              </a:extLst>
            </p:cNvPr>
            <p:cNvSpPr/>
            <p:nvPr/>
          </p:nvSpPr>
          <p:spPr>
            <a:xfrm>
              <a:off x="3234890" y="3080722"/>
              <a:ext cx="125128" cy="2068794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0F07A5-E905-F247-9CE2-A1DE0D10DC0A}"/>
                </a:ext>
              </a:extLst>
            </p:cNvPr>
            <p:cNvSpPr txBox="1"/>
            <p:nvPr/>
          </p:nvSpPr>
          <p:spPr>
            <a:xfrm>
              <a:off x="3581399" y="3851943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Walking Coordinator interface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F5C6E2-A8EB-7249-9545-B170E72E5E0B}"/>
              </a:ext>
            </a:extLst>
          </p:cNvPr>
          <p:cNvGrpSpPr/>
          <p:nvPr/>
        </p:nvGrpSpPr>
        <p:grpSpPr>
          <a:xfrm>
            <a:off x="3234890" y="5207904"/>
            <a:ext cx="2541069" cy="968309"/>
            <a:chOff x="3234890" y="5207904"/>
            <a:chExt cx="2541069" cy="968309"/>
          </a:xfrm>
        </p:grpSpPr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84F2F65F-948D-CE4B-8C05-D44B433DCD63}"/>
                </a:ext>
              </a:extLst>
            </p:cNvPr>
            <p:cNvSpPr/>
            <p:nvPr/>
          </p:nvSpPr>
          <p:spPr>
            <a:xfrm>
              <a:off x="3234890" y="5207904"/>
              <a:ext cx="125128" cy="96830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C0368B-66A4-A04B-BDB5-D97703159659}"/>
                </a:ext>
              </a:extLst>
            </p:cNvPr>
            <p:cNvSpPr txBox="1"/>
            <p:nvPr/>
          </p:nvSpPr>
          <p:spPr>
            <a:xfrm>
              <a:off x="3581399" y="5368892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Ping interface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552A7D-E8A9-EC4A-8D35-022E8900954D}"/>
              </a:ext>
            </a:extLst>
          </p:cNvPr>
          <p:cNvGrpSpPr/>
          <p:nvPr/>
        </p:nvGrpSpPr>
        <p:grpSpPr>
          <a:xfrm>
            <a:off x="849774" y="2303361"/>
            <a:ext cx="1995841" cy="3829026"/>
            <a:chOff x="849774" y="2303361"/>
            <a:chExt cx="1995841" cy="38290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A260CC-7387-2F43-88A7-A8918DFE0281}"/>
                </a:ext>
              </a:extLst>
            </p:cNvPr>
            <p:cNvSpPr/>
            <p:nvPr/>
          </p:nvSpPr>
          <p:spPr>
            <a:xfrm>
              <a:off x="849774" y="230336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6DA1CD-0FA5-3E43-B118-1FDF60E9CC7B}"/>
                </a:ext>
              </a:extLst>
            </p:cNvPr>
            <p:cNvSpPr/>
            <p:nvPr/>
          </p:nvSpPr>
          <p:spPr>
            <a:xfrm>
              <a:off x="849774" y="4389164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E7D14D-A0D7-D240-BCDF-E9F310EC7B05}"/>
                </a:ext>
              </a:extLst>
            </p:cNvPr>
            <p:cNvSpPr/>
            <p:nvPr/>
          </p:nvSpPr>
          <p:spPr>
            <a:xfrm>
              <a:off x="850967" y="540184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266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1222</Words>
  <Application>Microsoft Macintosh PowerPoint</Application>
  <PresentationFormat>Widescreen</PresentationFormat>
  <Paragraphs>307</Paragraphs>
  <Slides>14</Slides>
  <Notes>5</Notes>
  <HiddenSlides>2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43</cp:revision>
  <dcterms:created xsi:type="dcterms:W3CDTF">2021-10-03T02:05:14Z</dcterms:created>
  <dcterms:modified xsi:type="dcterms:W3CDTF">2021-10-05T13:24:52Z</dcterms:modified>
</cp:coreProperties>
</file>